
<file path=[Content_Types].xml><?xml version="1.0" encoding="utf-8"?>
<Types xmlns="http://schemas.openxmlformats.org/package/2006/content-types">
  <Default Extension="xml" ContentType="application/xml"/>
  <Default Extension="jpg" ContentType="image/jpeg"/>
  <Default Extension="tiff" ContentType="image/tiff"/>
  <Default Extension="jpeg" ContentType="image/jpeg"/>
  <Default Extension="xlsx" ContentType="application/vnd.openxmlformats-officedocument.spreadsheetml.sheet"/>
  <Default Extension="emf" ContentType="image/x-emf"/>
  <Default Extension="rels" ContentType="application/vnd.openxmlformats-package.relationships+xml"/>
  <Default Extension="wdp" ContentType="image/vnd.ms-phot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73.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1.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2.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3.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4.xml" ContentType="application/vnd.openxmlformats-officedocument.drawingml.chart+xml"/>
  <Override PartName="/ppt/charts/style14.xml" ContentType="application/vnd.ms-office.chartstyle+xml"/>
  <Override PartName="/ppt/charts/colors14.xml" ContentType="application/vnd.ms-office.chartcolorstyle+xml"/>
  <Override PartName="/ppt/charts/chart15.xml" ContentType="application/vnd.openxmlformats-officedocument.drawingml.chart+xml"/>
  <Override PartName="/ppt/charts/style15.xml" ContentType="application/vnd.ms-office.chartstyle+xml"/>
  <Override PartName="/ppt/charts/colors15.xml" ContentType="application/vnd.ms-office.chartcolorstyle+xml"/>
  <Override PartName="/ppt/notesSlides/notesSlide74.xml" ContentType="application/vnd.openxmlformats-officedocument.presentationml.notesSlide+xml"/>
  <Override PartName="/ppt/charts/chart16.xml" ContentType="application/vnd.openxmlformats-officedocument.drawingml.chart+xml"/>
  <Override PartName="/ppt/charts/style16.xml" ContentType="application/vnd.ms-office.chartstyle+xml"/>
  <Override PartName="/ppt/charts/colors16.xml" ContentType="application/vnd.ms-office.chartcolorstyle+xml"/>
  <Override PartName="/ppt/notesSlides/notesSlide75.xml" ContentType="application/vnd.openxmlformats-officedocument.presentationml.notesSlide+xml"/>
  <Override PartName="/ppt/charts/chart17.xml" ContentType="application/vnd.openxmlformats-officedocument.drawingml.chart+xml"/>
  <Override PartName="/ppt/charts/style17.xml" ContentType="application/vnd.ms-office.chartstyle+xml"/>
  <Override PartName="/ppt/charts/colors17.xml" ContentType="application/vnd.ms-office.chartcolorstyle+xml"/>
  <Override PartName="/ppt/charts/chart18.xml" ContentType="application/vnd.openxmlformats-officedocument.drawingml.chart+xml"/>
  <Override PartName="/ppt/charts/style18.xml" ContentType="application/vnd.ms-office.chartstyle+xml"/>
  <Override PartName="/ppt/charts/colors18.xml" ContentType="application/vnd.ms-office.chartcolorstyle+xml"/>
  <Override PartName="/ppt/charts/chart19.xml" ContentType="application/vnd.openxmlformats-officedocument.drawingml.chart+xml"/>
  <Override PartName="/ppt/charts/style19.xml" ContentType="application/vnd.ms-office.chartstyle+xml"/>
  <Override PartName="/ppt/charts/colors19.xml" ContentType="application/vnd.ms-office.chartcolorstyle+xml"/>
  <Override PartName="/ppt/charts/chart20.xml" ContentType="application/vnd.openxmlformats-officedocument.drawingml.chart+xml"/>
  <Override PartName="/ppt/charts/style20.xml" ContentType="application/vnd.ms-office.chartstyle+xml"/>
  <Override PartName="/ppt/charts/colors20.xml" ContentType="application/vnd.ms-office.chartcolorstyle+xml"/>
  <Override PartName="/ppt/charts/chart21.xml" ContentType="application/vnd.openxmlformats-officedocument.drawingml.chart+xml"/>
  <Override PartName="/ppt/charts/style21.xml" ContentType="application/vnd.ms-office.chartstyle+xml"/>
  <Override PartName="/ppt/charts/colors21.xml" ContentType="application/vnd.ms-office.chartcolorstyle+xml"/>
  <Override PartName="/ppt/charts/chart22.xml" ContentType="application/vnd.openxmlformats-officedocument.drawingml.chart+xml"/>
  <Override PartName="/ppt/charts/style22.xml" ContentType="application/vnd.ms-office.chartstyle+xml"/>
  <Override PartName="/ppt/charts/colors22.xml" ContentType="application/vnd.ms-office.chartcolorstyle+xml"/>
  <Override PartName="/ppt/charts/chart23.xml" ContentType="application/vnd.openxmlformats-officedocument.drawingml.chart+xml"/>
  <Override PartName="/ppt/charts/style23.xml" ContentType="application/vnd.ms-office.chartstyle+xml"/>
  <Override PartName="/ppt/charts/colors23.xml" ContentType="application/vnd.ms-office.chartcolorstyle+xml"/>
  <Override PartName="/ppt/notesSlides/notesSlide76.xml" ContentType="application/vnd.openxmlformats-officedocument.presentationml.notesSlide+xml"/>
  <Override PartName="/ppt/charts/chart24.xml" ContentType="application/vnd.openxmlformats-officedocument.drawingml.chart+xml"/>
  <Override PartName="/ppt/charts/style24.xml" ContentType="application/vnd.ms-office.chartstyle+xml"/>
  <Override PartName="/ppt/charts/colors24.xml" ContentType="application/vnd.ms-office.chartcolorstyle+xml"/>
  <Override PartName="/ppt/charts/chart25.xml" ContentType="application/vnd.openxmlformats-officedocument.drawingml.chart+xml"/>
  <Override PartName="/ppt/charts/style25.xml" ContentType="application/vnd.ms-office.chartstyle+xml"/>
  <Override PartName="/ppt/charts/colors25.xml" ContentType="application/vnd.ms-office.chartcolorstyle+xml"/>
  <Override PartName="/ppt/notesSlides/notesSlide77.xml" ContentType="application/vnd.openxmlformats-officedocument.presentationml.notesSlide+xml"/>
  <Override PartName="/ppt/charts/chart26.xml" ContentType="application/vnd.openxmlformats-officedocument.drawingml.chart+xml"/>
  <Override PartName="/ppt/charts/style26.xml" ContentType="application/vnd.ms-office.chartstyle+xml"/>
  <Override PartName="/ppt/charts/colors26.xml" ContentType="application/vnd.ms-office.chartcolorstyle+xml"/>
  <Override PartName="/ppt/charts/chart27.xml" ContentType="application/vnd.openxmlformats-officedocument.drawingml.chart+xml"/>
  <Override PartName="/ppt/charts/style27.xml" ContentType="application/vnd.ms-office.chartstyle+xml"/>
  <Override PartName="/ppt/charts/colors27.xml" ContentType="application/vnd.ms-office.chartcolorstyle+xml"/>
  <Override PartName="/ppt/notesSlides/notesSlide78.xml" ContentType="application/vnd.openxmlformats-officedocument.presentationml.notesSlide+xml"/>
  <Override PartName="/ppt/charts/chart28.xml" ContentType="application/vnd.openxmlformats-officedocument.drawingml.chart+xml"/>
  <Override PartName="/ppt/charts/style28.xml" ContentType="application/vnd.ms-office.chartstyle+xml"/>
  <Override PartName="/ppt/charts/colors28.xml" ContentType="application/vnd.ms-office.chartcolorstyle+xml"/>
  <Override PartName="/ppt/charts/chart29.xml" ContentType="application/vnd.openxmlformats-officedocument.drawingml.chart+xml"/>
  <Override PartName="/ppt/charts/style29.xml" ContentType="application/vnd.ms-office.chartstyle+xml"/>
  <Override PartName="/ppt/charts/colors29.xml" ContentType="application/vnd.ms-office.chartcolorstyle+xml"/>
  <Override PartName="/ppt/notesSlides/notesSlide79.xml" ContentType="application/vnd.openxmlformats-officedocument.presentationml.notesSlide+xml"/>
  <Override PartName="/ppt/charts/chart30.xml" ContentType="application/vnd.openxmlformats-officedocument.drawingml.chart+xml"/>
  <Override PartName="/ppt/charts/style30.xml" ContentType="application/vnd.ms-office.chartstyle+xml"/>
  <Override PartName="/ppt/charts/colors30.xml" ContentType="application/vnd.ms-office.chartcolorstyle+xml"/>
  <Override PartName="/ppt/charts/chart31.xml" ContentType="application/vnd.openxmlformats-officedocument.drawingml.chart+xml"/>
  <Override PartName="/ppt/charts/style31.xml" ContentType="application/vnd.ms-office.chartstyle+xml"/>
  <Override PartName="/ppt/charts/colors31.xml" ContentType="application/vnd.ms-office.chartcolorstyle+xml"/>
  <Override PartName="/ppt/notesSlides/notesSlide80.xml" ContentType="application/vnd.openxmlformats-officedocument.presentationml.notesSlide+xml"/>
  <Override PartName="/ppt/charts/chart32.xml" ContentType="application/vnd.openxmlformats-officedocument.drawingml.chart+xml"/>
  <Override PartName="/ppt/charts/style32.xml" ContentType="application/vnd.ms-office.chartstyle+xml"/>
  <Override PartName="/ppt/charts/colors32.xml" ContentType="application/vnd.ms-office.chartcolorstyle+xml"/>
  <Override PartName="/ppt/charts/chart33.xml" ContentType="application/vnd.openxmlformats-officedocument.drawingml.chart+xml"/>
  <Override PartName="/ppt/charts/style33.xml" ContentType="application/vnd.ms-office.chartstyle+xml"/>
  <Override PartName="/ppt/charts/colors33.xml" ContentType="application/vnd.ms-office.chartcolorstyle+xml"/>
  <Override PartName="/ppt/charts/chart34.xml" ContentType="application/vnd.openxmlformats-officedocument.drawingml.chart+xml"/>
  <Override PartName="/ppt/charts/style34.xml" ContentType="application/vnd.ms-office.chartstyle+xml"/>
  <Override PartName="/ppt/charts/colors34.xml" ContentType="application/vnd.ms-office.chartcolorstyle+xml"/>
  <Override PartName="/ppt/charts/chart35.xml" ContentType="application/vnd.openxmlformats-officedocument.drawingml.chart+xml"/>
  <Override PartName="/ppt/charts/style35.xml" ContentType="application/vnd.ms-office.chartstyle+xml"/>
  <Override PartName="/ppt/charts/colors35.xml" ContentType="application/vnd.ms-office.chartcolorstyle+xml"/>
  <Override PartName="/ppt/charts/chart36.xml" ContentType="application/vnd.openxmlformats-officedocument.drawingml.chart+xml"/>
  <Override PartName="/ppt/charts/style36.xml" ContentType="application/vnd.ms-office.chartstyle+xml"/>
  <Override PartName="/ppt/charts/colors36.xml" ContentType="application/vnd.ms-office.chartcolorstyle+xml"/>
  <Override PartName="/ppt/charts/chart37.xml" ContentType="application/vnd.openxmlformats-officedocument.drawingml.chart+xml"/>
  <Override PartName="/ppt/charts/style37.xml" ContentType="application/vnd.ms-office.chartstyle+xml"/>
  <Override PartName="/ppt/charts/colors37.xml" ContentType="application/vnd.ms-office.chartcolorstyle+xml"/>
  <Override PartName="/ppt/charts/chart38.xml" ContentType="application/vnd.openxmlformats-officedocument.drawingml.chart+xml"/>
  <Override PartName="/ppt/charts/style38.xml" ContentType="application/vnd.ms-office.chartstyle+xml"/>
  <Override PartName="/ppt/charts/colors38.xml" ContentType="application/vnd.ms-office.chartcolorstyle+xml"/>
  <Override PartName="/ppt/charts/chart39.xml" ContentType="application/vnd.openxmlformats-officedocument.drawingml.chart+xml"/>
  <Override PartName="/ppt/charts/style39.xml" ContentType="application/vnd.ms-office.chartstyle+xml"/>
  <Override PartName="/ppt/charts/colors39.xml" ContentType="application/vnd.ms-office.chartcolorstyle+xml"/>
  <Override PartName="/ppt/charts/chart40.xml" ContentType="application/vnd.openxmlformats-officedocument.drawingml.chart+xml"/>
  <Override PartName="/ppt/charts/style40.xml" ContentType="application/vnd.ms-office.chartstyle+xml"/>
  <Override PartName="/ppt/charts/colors40.xml" ContentType="application/vnd.ms-office.chartcolorstyle+xml"/>
  <Override PartName="/ppt/charts/chart41.xml" ContentType="application/vnd.openxmlformats-officedocument.drawingml.chart+xml"/>
  <Override PartName="/ppt/charts/style41.xml" ContentType="application/vnd.ms-office.chartstyle+xml"/>
  <Override PartName="/ppt/charts/colors41.xml" ContentType="application/vnd.ms-office.chartcolorstyle+xml"/>
  <Override PartName="/ppt/charts/chart42.xml" ContentType="application/vnd.openxmlformats-officedocument.drawingml.chart+xml"/>
  <Override PartName="/ppt/charts/style42.xml" ContentType="application/vnd.ms-office.chartstyle+xml"/>
  <Override PartName="/ppt/charts/colors42.xml" ContentType="application/vnd.ms-office.chartcolorstyle+xml"/>
  <Override PartName="/ppt/charts/chart43.xml" ContentType="application/vnd.openxmlformats-officedocument.drawingml.chart+xml"/>
  <Override PartName="/ppt/charts/style43.xml" ContentType="application/vnd.ms-office.chartstyle+xml"/>
  <Override PartName="/ppt/charts/colors43.xml" ContentType="application/vnd.ms-office.chartcolorstyle+xml"/>
  <Override PartName="/ppt/charts/chart44.xml" ContentType="application/vnd.openxmlformats-officedocument.drawingml.chart+xml"/>
  <Override PartName="/ppt/charts/style44.xml" ContentType="application/vnd.ms-office.chartstyle+xml"/>
  <Override PartName="/ppt/charts/colors44.xml" ContentType="application/vnd.ms-office.chartcolorstyle+xml"/>
  <Override PartName="/ppt/charts/chart45.xml" ContentType="application/vnd.openxmlformats-officedocument.drawingml.chart+xml"/>
  <Override PartName="/ppt/charts/style45.xml" ContentType="application/vnd.ms-office.chartstyle+xml"/>
  <Override PartName="/ppt/charts/colors45.xml" ContentType="application/vnd.ms-office.chartcolorstyle+xml"/>
  <Override PartName="/ppt/charts/chart46.xml" ContentType="application/vnd.openxmlformats-officedocument.drawingml.chart+xml"/>
  <Override PartName="/ppt/charts/style46.xml" ContentType="application/vnd.ms-office.chartstyle+xml"/>
  <Override PartName="/ppt/charts/colors46.xml" ContentType="application/vnd.ms-office.chartcolorstyle+xml"/>
  <Override PartName="/ppt/charts/chart47.xml" ContentType="application/vnd.openxmlformats-officedocument.drawingml.chart+xml"/>
  <Override PartName="/ppt/charts/style47.xml" ContentType="application/vnd.ms-office.chartstyle+xml"/>
  <Override PartName="/ppt/charts/colors47.xml" ContentType="application/vnd.ms-office.chartcolorstyle+xml"/>
  <Override PartName="/ppt/charts/chart48.xml" ContentType="application/vnd.openxmlformats-officedocument.drawingml.chart+xml"/>
  <Override PartName="/ppt/charts/style48.xml" ContentType="application/vnd.ms-office.chartstyle+xml"/>
  <Override PartName="/ppt/charts/colors48.xml" ContentType="application/vnd.ms-office.chartcolorstyle+xml"/>
  <Override PartName="/ppt/charts/chart49.xml" ContentType="application/vnd.openxmlformats-officedocument.drawingml.chart+xml"/>
  <Override PartName="/ppt/charts/style49.xml" ContentType="application/vnd.ms-office.chartstyle+xml"/>
  <Override PartName="/ppt/charts/colors49.xml" ContentType="application/vnd.ms-office.chartcolorstyle+xml"/>
  <Override PartName="/ppt/charts/chart50.xml" ContentType="application/vnd.openxmlformats-officedocument.drawingml.chart+xml"/>
  <Override PartName="/ppt/charts/style50.xml" ContentType="application/vnd.ms-office.chartstyle+xml"/>
  <Override PartName="/ppt/charts/colors50.xml" ContentType="application/vnd.ms-office.chartcolorstyle+xml"/>
  <Override PartName="/ppt/charts/chart51.xml" ContentType="application/vnd.openxmlformats-officedocument.drawingml.chart+xml"/>
  <Override PartName="/ppt/charts/style51.xml" ContentType="application/vnd.ms-office.chartstyle+xml"/>
  <Override PartName="/ppt/charts/colors51.xml" ContentType="application/vnd.ms-office.chartcolorstyle+xml"/>
  <Override PartName="/ppt/charts/chart52.xml" ContentType="application/vnd.openxmlformats-officedocument.drawingml.chart+xml"/>
  <Override PartName="/ppt/charts/style52.xml" ContentType="application/vnd.ms-office.chartstyle+xml"/>
  <Override PartName="/ppt/charts/colors52.xml" ContentType="application/vnd.ms-office.chartcolorstyle+xml"/>
  <Override PartName="/ppt/charts/chart53.xml" ContentType="application/vnd.openxmlformats-officedocument.drawingml.chart+xml"/>
  <Override PartName="/ppt/charts/style53.xml" ContentType="application/vnd.ms-office.chartstyle+xml"/>
  <Override PartName="/ppt/charts/colors53.xml" ContentType="application/vnd.ms-office.chartcolorstyle+xml"/>
  <Override PartName="/ppt/charts/chart54.xml" ContentType="application/vnd.openxmlformats-officedocument.drawingml.chart+xml"/>
  <Override PartName="/ppt/charts/style54.xml" ContentType="application/vnd.ms-office.chartstyle+xml"/>
  <Override PartName="/ppt/charts/colors54.xml" ContentType="application/vnd.ms-office.chartcolorstyle+xml"/>
  <Override PartName="/ppt/charts/chart55.xml" ContentType="application/vnd.openxmlformats-officedocument.drawingml.chart+xml"/>
  <Override PartName="/ppt/charts/style55.xml" ContentType="application/vnd.ms-office.chartstyle+xml"/>
  <Override PartName="/ppt/charts/colors55.xml" ContentType="application/vnd.ms-office.chartcolorstyle+xml"/>
  <Override PartName="/ppt/charts/chart56.xml" ContentType="application/vnd.openxmlformats-officedocument.drawingml.chart+xml"/>
  <Override PartName="/ppt/charts/style56.xml" ContentType="application/vnd.ms-office.chartstyle+xml"/>
  <Override PartName="/ppt/charts/colors56.xml" ContentType="application/vnd.ms-office.chartcolorstyle+xml"/>
  <Override PartName="/ppt/notesSlides/notesSlide81.xml" ContentType="application/vnd.openxmlformats-officedocument.presentationml.notesSlide+xml"/>
  <Override PartName="/ppt/charts/chart57.xml" ContentType="application/vnd.openxmlformats-officedocument.drawingml.chart+xml"/>
  <Override PartName="/ppt/charts/style57.xml" ContentType="application/vnd.ms-office.chartstyle+xml"/>
  <Override PartName="/ppt/charts/colors57.xml" ContentType="application/vnd.ms-office.chartcolorstyle+xml"/>
  <Override PartName="/ppt/charts/chart58.xml" ContentType="application/vnd.openxmlformats-officedocument.drawingml.chart+xml"/>
  <Override PartName="/ppt/charts/style58.xml" ContentType="application/vnd.ms-office.chartstyle+xml"/>
  <Override PartName="/ppt/charts/colors58.xml" ContentType="application/vnd.ms-office.chartcolorstyle+xml"/>
  <Override PartName="/ppt/notesSlides/notesSlide82.xml" ContentType="application/vnd.openxmlformats-officedocument.presentationml.notesSlide+xml"/>
  <Override PartName="/ppt/charts/chart59.xml" ContentType="application/vnd.openxmlformats-officedocument.drawingml.chart+xml"/>
  <Override PartName="/ppt/charts/style59.xml" ContentType="application/vnd.ms-office.chartstyle+xml"/>
  <Override PartName="/ppt/charts/colors59.xml" ContentType="application/vnd.ms-office.chartcolorstyle+xml"/>
  <Override PartName="/ppt/charts/chart60.xml" ContentType="application/vnd.openxmlformats-officedocument.drawingml.chart+xml"/>
  <Override PartName="/ppt/charts/style60.xml" ContentType="application/vnd.ms-office.chartstyle+xml"/>
  <Override PartName="/ppt/charts/colors60.xml" ContentType="application/vnd.ms-office.chartcolorstyle+xml"/>
  <Override PartName="/ppt/charts/chart61.xml" ContentType="application/vnd.openxmlformats-officedocument.drawingml.chart+xml"/>
  <Override PartName="/ppt/charts/style61.xml" ContentType="application/vnd.ms-office.chartstyle+xml"/>
  <Override PartName="/ppt/charts/colors61.xml" ContentType="application/vnd.ms-office.chartcolorstyle+xml"/>
  <Override PartName="/ppt/charts/chart62.xml" ContentType="application/vnd.openxmlformats-officedocument.drawingml.chart+xml"/>
  <Override PartName="/ppt/charts/style62.xml" ContentType="application/vnd.ms-office.chartstyle+xml"/>
  <Override PartName="/ppt/charts/colors62.xml" ContentType="application/vnd.ms-office.chartcolorstyle+xml"/>
  <Override PartName="/ppt/charts/chart63.xml" ContentType="application/vnd.openxmlformats-officedocument.drawingml.chart+xml"/>
  <Override PartName="/ppt/charts/style63.xml" ContentType="application/vnd.ms-office.chartstyle+xml"/>
  <Override PartName="/ppt/charts/colors63.xml" ContentType="application/vnd.ms-office.chartcolorstyle+xml"/>
  <Override PartName="/ppt/charts/chart64.xml" ContentType="application/vnd.openxmlformats-officedocument.drawingml.chart+xml"/>
  <Override PartName="/ppt/charts/style64.xml" ContentType="application/vnd.ms-office.chartstyle+xml"/>
  <Override PartName="/ppt/charts/colors64.xml" ContentType="application/vnd.ms-office.chartcolorstyle+xml"/>
  <Override PartName="/ppt/charts/chart65.xml" ContentType="application/vnd.openxmlformats-officedocument.drawingml.chart+xml"/>
  <Override PartName="/ppt/charts/style65.xml" ContentType="application/vnd.ms-office.chartstyle+xml"/>
  <Override PartName="/ppt/charts/colors65.xml" ContentType="application/vnd.ms-office.chartcolorstyle+xml"/>
  <Override PartName="/ppt/charts/chart66.xml" ContentType="application/vnd.openxmlformats-officedocument.drawingml.chart+xml"/>
  <Override PartName="/ppt/charts/style66.xml" ContentType="application/vnd.ms-office.chartstyle+xml"/>
  <Override PartName="/ppt/charts/colors66.xml" ContentType="application/vnd.ms-office.chartcolorstyle+xml"/>
  <Override PartName="/ppt/charts/chart67.xml" ContentType="application/vnd.openxmlformats-officedocument.drawingml.chart+xml"/>
  <Override PartName="/ppt/charts/style67.xml" ContentType="application/vnd.ms-office.chartstyle+xml"/>
  <Override PartName="/ppt/charts/colors67.xml" ContentType="application/vnd.ms-office.chartcolorstyle+xml"/>
  <Override PartName="/ppt/charts/chart68.xml" ContentType="application/vnd.openxmlformats-officedocument.drawingml.chart+xml"/>
  <Override PartName="/ppt/charts/style68.xml" ContentType="application/vnd.ms-office.chartstyle+xml"/>
  <Override PartName="/ppt/charts/colors68.xml" ContentType="application/vnd.ms-office.chartcolorstyle+xml"/>
  <Override PartName="/ppt/charts/chart69.xml" ContentType="application/vnd.openxmlformats-officedocument.drawingml.chart+xml"/>
  <Override PartName="/ppt/charts/style69.xml" ContentType="application/vnd.ms-office.chartstyle+xml"/>
  <Override PartName="/ppt/charts/colors69.xml" ContentType="application/vnd.ms-office.chartcolorstyle+xml"/>
  <Override PartName="/ppt/charts/chart70.xml" ContentType="application/vnd.openxmlformats-officedocument.drawingml.chart+xml"/>
  <Override PartName="/ppt/charts/style70.xml" ContentType="application/vnd.ms-office.chartstyle+xml"/>
  <Override PartName="/ppt/charts/colors70.xml" ContentType="application/vnd.ms-office.chartcolorstyle+xml"/>
  <Override PartName="/ppt/charts/chart71.xml" ContentType="application/vnd.openxmlformats-officedocument.drawingml.chart+xml"/>
  <Override PartName="/ppt/charts/style71.xml" ContentType="application/vnd.ms-office.chartstyle+xml"/>
  <Override PartName="/ppt/charts/colors71.xml" ContentType="application/vnd.ms-office.chartcolorstyle+xml"/>
  <Override PartName="/ppt/charts/chart72.xml" ContentType="application/vnd.openxmlformats-officedocument.drawingml.chart+xml"/>
  <Override PartName="/ppt/charts/style72.xml" ContentType="application/vnd.ms-office.chartstyle+xml"/>
  <Override PartName="/ppt/charts/colors72.xml" ContentType="application/vnd.ms-office.chartcolorstyle+xml"/>
  <Override PartName="/ppt/charts/chart73.xml" ContentType="application/vnd.openxmlformats-officedocument.drawingml.chart+xml"/>
  <Override PartName="/ppt/charts/style73.xml" ContentType="application/vnd.ms-office.chartstyle+xml"/>
  <Override PartName="/ppt/charts/colors73.xml" ContentType="application/vnd.ms-office.chartcolorstyle+xml"/>
  <Override PartName="/ppt/charts/chart74.xml" ContentType="application/vnd.openxmlformats-officedocument.drawingml.chart+xml"/>
  <Override PartName="/ppt/charts/style74.xml" ContentType="application/vnd.ms-office.chartstyle+xml"/>
  <Override PartName="/ppt/charts/colors74.xml" ContentType="application/vnd.ms-office.chartcolorstyle+xml"/>
  <Override PartName="/ppt/charts/chart75.xml" ContentType="application/vnd.openxmlformats-officedocument.drawingml.chart+xml"/>
  <Override PartName="/ppt/charts/style75.xml" ContentType="application/vnd.ms-office.chartstyle+xml"/>
  <Override PartName="/ppt/charts/colors75.xml" ContentType="application/vnd.ms-office.chartcolorstyle+xml"/>
  <Override PartName="/ppt/charts/chart76.xml" ContentType="application/vnd.openxmlformats-officedocument.drawingml.chart+xml"/>
  <Override PartName="/ppt/charts/style76.xml" ContentType="application/vnd.ms-office.chartstyle+xml"/>
  <Override PartName="/ppt/charts/colors76.xml" ContentType="application/vnd.ms-office.chartcolorstyle+xml"/>
  <Override PartName="/ppt/charts/chart77.xml" ContentType="application/vnd.openxmlformats-officedocument.drawingml.chart+xml"/>
  <Override PartName="/ppt/charts/style77.xml" ContentType="application/vnd.ms-office.chartstyle+xml"/>
  <Override PartName="/ppt/charts/colors77.xml" ContentType="application/vnd.ms-office.chartcolorstyle+xml"/>
  <Override PartName="/ppt/charts/chart78.xml" ContentType="application/vnd.openxmlformats-officedocument.drawingml.chart+xml"/>
  <Override PartName="/ppt/charts/style78.xml" ContentType="application/vnd.ms-office.chartstyle+xml"/>
  <Override PartName="/ppt/charts/colors78.xml" ContentType="application/vnd.ms-office.chartcolorstyle+xml"/>
  <Override PartName="/ppt/charts/chart79.xml" ContentType="application/vnd.openxmlformats-officedocument.drawingml.chart+xml"/>
  <Override PartName="/ppt/charts/style79.xml" ContentType="application/vnd.ms-office.chartstyle+xml"/>
  <Override PartName="/ppt/charts/colors79.xml" ContentType="application/vnd.ms-office.chartcolorstyle+xml"/>
  <Override PartName="/ppt/charts/chart80.xml" ContentType="application/vnd.openxmlformats-officedocument.drawingml.chart+xml"/>
  <Override PartName="/ppt/charts/style80.xml" ContentType="application/vnd.ms-office.chartstyle+xml"/>
  <Override PartName="/ppt/charts/colors80.xml" ContentType="application/vnd.ms-office.chartcolorstyle+xml"/>
  <Override PartName="/ppt/charts/chart81.xml" ContentType="application/vnd.openxmlformats-officedocument.drawingml.chart+xml"/>
  <Override PartName="/ppt/charts/style81.xml" ContentType="application/vnd.ms-office.chartstyle+xml"/>
  <Override PartName="/ppt/charts/colors81.xml" ContentType="application/vnd.ms-office.chartcolorstyle+xml"/>
  <Override PartName="/ppt/charts/chart82.xml" ContentType="application/vnd.openxmlformats-officedocument.drawingml.chart+xml"/>
  <Override PartName="/ppt/charts/style82.xml" ContentType="application/vnd.ms-office.chartstyle+xml"/>
  <Override PartName="/ppt/charts/colors82.xml" ContentType="application/vnd.ms-office.chartcolorstyle+xml"/>
  <Override PartName="/ppt/charts/chart83.xml" ContentType="application/vnd.openxmlformats-officedocument.drawingml.chart+xml"/>
  <Override PartName="/ppt/charts/style83.xml" ContentType="application/vnd.ms-office.chartstyle+xml"/>
  <Override PartName="/ppt/charts/colors83.xml" ContentType="application/vnd.ms-office.chartcolorstyle+xml"/>
  <Override PartName="/ppt/charts/chart84.xml" ContentType="application/vnd.openxmlformats-officedocument.drawingml.chart+xml"/>
  <Override PartName="/ppt/charts/style84.xml" ContentType="application/vnd.ms-office.chartstyle+xml"/>
  <Override PartName="/ppt/charts/colors84.xml" ContentType="application/vnd.ms-office.chartcolorstyle+xml"/>
  <Override PartName="/ppt/charts/chart85.xml" ContentType="application/vnd.openxmlformats-officedocument.drawingml.chart+xml"/>
  <Override PartName="/ppt/charts/style85.xml" ContentType="application/vnd.ms-office.chartstyle+xml"/>
  <Override PartName="/ppt/charts/colors85.xml" ContentType="application/vnd.ms-office.chartcolorstyle+xml"/>
  <Override PartName="/ppt/charts/chart86.xml" ContentType="application/vnd.openxmlformats-officedocument.drawingml.chart+xml"/>
  <Override PartName="/ppt/charts/style86.xml" ContentType="application/vnd.ms-office.chartstyle+xml"/>
  <Override PartName="/ppt/charts/colors86.xml" ContentType="application/vnd.ms-office.chartcolorstyle+xml"/>
  <Override PartName="/ppt/charts/chart87.xml" ContentType="application/vnd.openxmlformats-officedocument.drawingml.chart+xml"/>
  <Override PartName="/ppt/charts/style87.xml" ContentType="application/vnd.ms-office.chartstyle+xml"/>
  <Override PartName="/ppt/charts/colors87.xml" ContentType="application/vnd.ms-office.chartcolorstyle+xml"/>
  <Override PartName="/ppt/charts/chart88.xml" ContentType="application/vnd.openxmlformats-officedocument.drawingml.chart+xml"/>
  <Override PartName="/ppt/charts/style88.xml" ContentType="application/vnd.ms-office.chartstyle+xml"/>
  <Override PartName="/ppt/charts/colors88.xml" ContentType="application/vnd.ms-office.chartcolorstyle+xml"/>
  <Override PartName="/ppt/charts/chart89.xml" ContentType="application/vnd.openxmlformats-officedocument.drawingml.chart+xml"/>
  <Override PartName="/ppt/charts/style89.xml" ContentType="application/vnd.ms-office.chartstyle+xml"/>
  <Override PartName="/ppt/charts/colors89.xml" ContentType="application/vnd.ms-office.chartcolorstyle+xml"/>
  <Override PartName="/ppt/charts/chart90.xml" ContentType="application/vnd.openxmlformats-officedocument.drawingml.chart+xml"/>
  <Override PartName="/ppt/charts/style90.xml" ContentType="application/vnd.ms-office.chartstyle+xml"/>
  <Override PartName="/ppt/charts/colors90.xml" ContentType="application/vnd.ms-office.chartcolorstyle+xml"/>
  <Override PartName="/ppt/charts/chart91.xml" ContentType="application/vnd.openxmlformats-officedocument.drawingml.chart+xml"/>
  <Override PartName="/ppt/charts/style91.xml" ContentType="application/vnd.ms-office.chartstyle+xml"/>
  <Override PartName="/ppt/charts/colors91.xml" ContentType="application/vnd.ms-office.chartcolorstyle+xml"/>
  <Override PartName="/ppt/charts/chart92.xml" ContentType="application/vnd.openxmlformats-officedocument.drawingml.chart+xml"/>
  <Override PartName="/ppt/charts/style92.xml" ContentType="application/vnd.ms-office.chartstyle+xml"/>
  <Override PartName="/ppt/charts/colors92.xml" ContentType="application/vnd.ms-office.chartcolorstyle+xml"/>
  <Override PartName="/ppt/charts/chart93.xml" ContentType="application/vnd.openxmlformats-officedocument.drawingml.chart+xml"/>
  <Override PartName="/ppt/charts/style93.xml" ContentType="application/vnd.ms-office.chartstyle+xml"/>
  <Override PartName="/ppt/charts/colors93.xml" ContentType="application/vnd.ms-office.chartcolorstyle+xml"/>
  <Override PartName="/ppt/charts/chart94.xml" ContentType="application/vnd.openxmlformats-officedocument.drawingml.chart+xml"/>
  <Override PartName="/ppt/charts/style94.xml" ContentType="application/vnd.ms-office.chartstyle+xml"/>
  <Override PartName="/ppt/charts/colors94.xml" ContentType="application/vnd.ms-office.chartcolorstyle+xml"/>
  <Override PartName="/ppt/charts/chart95.xml" ContentType="application/vnd.openxmlformats-officedocument.drawingml.chart+xml"/>
  <Override PartName="/ppt/charts/style95.xml" ContentType="application/vnd.ms-office.chartstyle+xml"/>
  <Override PartName="/ppt/charts/colors95.xml" ContentType="application/vnd.ms-office.chartcolorstyle+xml"/>
  <Override PartName="/ppt/charts/chart96.xml" ContentType="application/vnd.openxmlformats-officedocument.drawingml.chart+xml"/>
  <Override PartName="/ppt/charts/style96.xml" ContentType="application/vnd.ms-office.chartstyle+xml"/>
  <Override PartName="/ppt/charts/colors96.xml" ContentType="application/vnd.ms-office.chartcolorstyle+xml"/>
  <Override PartName="/ppt/charts/chart97.xml" ContentType="application/vnd.openxmlformats-officedocument.drawingml.chart+xml"/>
  <Override PartName="/ppt/charts/style97.xml" ContentType="application/vnd.ms-office.chartstyle+xml"/>
  <Override PartName="/ppt/charts/colors97.xml" ContentType="application/vnd.ms-office.chartcolorstyle+xml"/>
  <Override PartName="/ppt/charts/chart98.xml" ContentType="application/vnd.openxmlformats-officedocument.drawingml.chart+xml"/>
  <Override PartName="/ppt/charts/style98.xml" ContentType="application/vnd.ms-office.chartstyle+xml"/>
  <Override PartName="/ppt/charts/colors98.xml" ContentType="application/vnd.ms-office.chartcolorstyle+xml"/>
  <Override PartName="/ppt/charts/chart99.xml" ContentType="application/vnd.openxmlformats-officedocument.drawingml.chart+xml"/>
  <Override PartName="/ppt/charts/style99.xml" ContentType="application/vnd.ms-office.chartstyle+xml"/>
  <Override PartName="/ppt/charts/colors99.xml" ContentType="application/vnd.ms-office.chartcolorstyle+xml"/>
  <Override PartName="/ppt/charts/chart100.xml" ContentType="application/vnd.openxmlformats-officedocument.drawingml.chart+xml"/>
  <Override PartName="/ppt/charts/style100.xml" ContentType="application/vnd.ms-office.chartstyle+xml"/>
  <Override PartName="/ppt/charts/colors100.xml" ContentType="application/vnd.ms-office.chartcolorstyle+xml"/>
  <Override PartName="/ppt/charts/chart101.xml" ContentType="application/vnd.openxmlformats-officedocument.drawingml.chart+xml"/>
  <Override PartName="/ppt/charts/style101.xml" ContentType="application/vnd.ms-office.chartstyle+xml"/>
  <Override PartName="/ppt/charts/colors101.xml" ContentType="application/vnd.ms-office.chartcolorstyle+xml"/>
  <Override PartName="/ppt/charts/chart102.xml" ContentType="application/vnd.openxmlformats-officedocument.drawingml.chart+xml"/>
  <Override PartName="/ppt/charts/style102.xml" ContentType="application/vnd.ms-office.chartstyle+xml"/>
  <Override PartName="/ppt/charts/colors102.xml" ContentType="application/vnd.ms-office.chartcolorstyle+xml"/>
  <Override PartName="/ppt/charts/chart103.xml" ContentType="application/vnd.openxmlformats-officedocument.drawingml.chart+xml"/>
  <Override PartName="/ppt/charts/style103.xml" ContentType="application/vnd.ms-office.chartstyle+xml"/>
  <Override PartName="/ppt/charts/colors103.xml" ContentType="application/vnd.ms-office.chartcolorstyle+xml"/>
  <Override PartName="/ppt/charts/chart104.xml" ContentType="application/vnd.openxmlformats-officedocument.drawingml.chart+xml"/>
  <Override PartName="/ppt/charts/style104.xml" ContentType="application/vnd.ms-office.chartstyle+xml"/>
  <Override PartName="/ppt/charts/colors104.xml" ContentType="application/vnd.ms-office.chartcolorstyle+xml"/>
  <Override PartName="/ppt/charts/chart105.xml" ContentType="application/vnd.openxmlformats-officedocument.drawingml.chart+xml"/>
  <Override PartName="/ppt/charts/style105.xml" ContentType="application/vnd.ms-office.chartstyle+xml"/>
  <Override PartName="/ppt/charts/colors105.xml" ContentType="application/vnd.ms-office.chartcolorstyle+xml"/>
  <Override PartName="/ppt/charts/chart106.xml" ContentType="application/vnd.openxmlformats-officedocument.drawingml.chart+xml"/>
  <Override PartName="/ppt/charts/style106.xml" ContentType="application/vnd.ms-office.chartstyle+xml"/>
  <Override PartName="/ppt/charts/colors106.xml" ContentType="application/vnd.ms-office.chartcolorstyle+xml"/>
  <Override PartName="/ppt/charts/chart107.xml" ContentType="application/vnd.openxmlformats-officedocument.drawingml.chart+xml"/>
  <Override PartName="/ppt/charts/style107.xml" ContentType="application/vnd.ms-office.chartstyle+xml"/>
  <Override PartName="/ppt/charts/colors107.xml" ContentType="application/vnd.ms-office.chartcolorstyle+xml"/>
  <Override PartName="/ppt/charts/chart108.xml" ContentType="application/vnd.openxmlformats-officedocument.drawingml.chart+xml"/>
  <Override PartName="/ppt/charts/style108.xml" ContentType="application/vnd.ms-office.chartstyle+xml"/>
  <Override PartName="/ppt/charts/colors108.xml" ContentType="application/vnd.ms-office.chartcolorstyle+xml"/>
  <Override PartName="/ppt/charts/chart109.xml" ContentType="application/vnd.openxmlformats-officedocument.drawingml.chart+xml"/>
  <Override PartName="/ppt/charts/style109.xml" ContentType="application/vnd.ms-office.chartstyle+xml"/>
  <Override PartName="/ppt/charts/colors109.xml" ContentType="application/vnd.ms-office.chartcolorstyle+xml"/>
  <Override PartName="/ppt/charts/chart110.xml" ContentType="application/vnd.openxmlformats-officedocument.drawingml.chart+xml"/>
  <Override PartName="/ppt/charts/style110.xml" ContentType="application/vnd.ms-office.chartstyle+xml"/>
  <Override PartName="/ppt/charts/colors110.xml" ContentType="application/vnd.ms-office.chartcolorstyle+xml"/>
  <Override PartName="/ppt/charts/chart111.xml" ContentType="application/vnd.openxmlformats-officedocument.drawingml.chart+xml"/>
  <Override PartName="/ppt/charts/style111.xml" ContentType="application/vnd.ms-office.chartstyle+xml"/>
  <Override PartName="/ppt/charts/colors111.xml" ContentType="application/vnd.ms-office.chartcolorstyle+xml"/>
  <Override PartName="/ppt/charts/chart112.xml" ContentType="application/vnd.openxmlformats-officedocument.drawingml.chart+xml"/>
  <Override PartName="/ppt/charts/style112.xml" ContentType="application/vnd.ms-office.chartstyle+xml"/>
  <Override PartName="/ppt/charts/colors112.xml" ContentType="application/vnd.ms-office.chartcolorstyle+xml"/>
  <Override PartName="/ppt/charts/chart113.xml" ContentType="application/vnd.openxmlformats-officedocument.drawingml.chart+xml"/>
  <Override PartName="/ppt/charts/style113.xml" ContentType="application/vnd.ms-office.chartstyle+xml"/>
  <Override PartName="/ppt/charts/colors113.xml" ContentType="application/vnd.ms-office.chartcolorstyle+xml"/>
  <Override PartName="/ppt/charts/chart114.xml" ContentType="application/vnd.openxmlformats-officedocument.drawingml.chart+xml"/>
  <Override PartName="/ppt/charts/style114.xml" ContentType="application/vnd.ms-office.chartstyle+xml"/>
  <Override PartName="/ppt/charts/colors114.xml" ContentType="application/vnd.ms-office.chartcolorstyle+xml"/>
  <Override PartName="/ppt/charts/chart115.xml" ContentType="application/vnd.openxmlformats-officedocument.drawingml.chart+xml"/>
  <Override PartName="/ppt/charts/style115.xml" ContentType="application/vnd.ms-office.chartstyle+xml"/>
  <Override PartName="/ppt/charts/colors115.xml" ContentType="application/vnd.ms-office.chartcolorstyle+xml"/>
  <Override PartName="/ppt/charts/chart116.xml" ContentType="application/vnd.openxmlformats-officedocument.drawingml.chart+xml"/>
  <Override PartName="/ppt/charts/style116.xml" ContentType="application/vnd.ms-office.chartstyle+xml"/>
  <Override PartName="/ppt/charts/colors116.xml" ContentType="application/vnd.ms-office.chartcolorstyle+xml"/>
  <Override PartName="/ppt/charts/chart117.xml" ContentType="application/vnd.openxmlformats-officedocument.drawingml.chart+xml"/>
  <Override PartName="/ppt/charts/style117.xml" ContentType="application/vnd.ms-office.chartstyle+xml"/>
  <Override PartName="/ppt/charts/colors117.xml" ContentType="application/vnd.ms-office.chartcolorstyle+xml"/>
  <Override PartName="/ppt/charts/chart118.xml" ContentType="application/vnd.openxmlformats-officedocument.drawingml.chart+xml"/>
  <Override PartName="/ppt/charts/style118.xml" ContentType="application/vnd.ms-office.chartstyle+xml"/>
  <Override PartName="/ppt/charts/colors118.xml" ContentType="application/vnd.ms-office.chartcolorstyle+xml"/>
  <Override PartName="/ppt/charts/chart119.xml" ContentType="application/vnd.openxmlformats-officedocument.drawingml.chart+xml"/>
  <Override PartName="/ppt/charts/style119.xml" ContentType="application/vnd.ms-office.chartstyle+xml"/>
  <Override PartName="/ppt/charts/colors119.xml" ContentType="application/vnd.ms-office.chartcolorstyle+xml"/>
  <Override PartName="/ppt/charts/chart120.xml" ContentType="application/vnd.openxmlformats-officedocument.drawingml.chart+xml"/>
  <Override PartName="/ppt/charts/style120.xml" ContentType="application/vnd.ms-office.chartstyle+xml"/>
  <Override PartName="/ppt/charts/colors120.xml" ContentType="application/vnd.ms-office.chartcolorstyle+xml"/>
  <Override PartName="/ppt/charts/chart121.xml" ContentType="application/vnd.openxmlformats-officedocument.drawingml.chart+xml"/>
  <Override PartName="/ppt/charts/style121.xml" ContentType="application/vnd.ms-office.chartstyle+xml"/>
  <Override PartName="/ppt/charts/colors121.xml" ContentType="application/vnd.ms-office.chartcolorstyle+xml"/>
  <Override PartName="/ppt/charts/chart122.xml" ContentType="application/vnd.openxmlformats-officedocument.drawingml.chart+xml"/>
  <Override PartName="/ppt/charts/style122.xml" ContentType="application/vnd.ms-office.chartstyle+xml"/>
  <Override PartName="/ppt/charts/colors122.xml" ContentType="application/vnd.ms-office.chartcolorstyle+xml"/>
  <Override PartName="/ppt/charts/chart123.xml" ContentType="application/vnd.openxmlformats-officedocument.drawingml.chart+xml"/>
  <Override PartName="/ppt/charts/style123.xml" ContentType="application/vnd.ms-office.chartstyle+xml"/>
  <Override PartName="/ppt/charts/colors123.xml" ContentType="application/vnd.ms-office.chartcolorstyle+xml"/>
  <Override PartName="/ppt/charts/chart124.xml" ContentType="application/vnd.openxmlformats-officedocument.drawingml.chart+xml"/>
  <Override PartName="/ppt/charts/style124.xml" ContentType="application/vnd.ms-office.chartstyle+xml"/>
  <Override PartName="/ppt/charts/colors124.xml" ContentType="application/vnd.ms-office.chartcolorstyle+xml"/>
  <Override PartName="/ppt/charts/chart125.xml" ContentType="application/vnd.openxmlformats-officedocument.drawingml.chart+xml"/>
  <Override PartName="/ppt/charts/style125.xml" ContentType="application/vnd.ms-office.chartstyle+xml"/>
  <Override PartName="/ppt/charts/colors125.xml" ContentType="application/vnd.ms-office.chartcolorstyle+xml"/>
  <Override PartName="/ppt/charts/chart126.xml" ContentType="application/vnd.openxmlformats-officedocument.drawingml.chart+xml"/>
  <Override PartName="/ppt/charts/style126.xml" ContentType="application/vnd.ms-office.chartstyle+xml"/>
  <Override PartName="/ppt/charts/colors126.xml" ContentType="application/vnd.ms-office.chartcolorstyle+xml"/>
  <Override PartName="/ppt/charts/chart127.xml" ContentType="application/vnd.openxmlformats-officedocument.drawingml.chart+xml"/>
  <Override PartName="/ppt/charts/style127.xml" ContentType="application/vnd.ms-office.chartstyle+xml"/>
  <Override PartName="/ppt/charts/colors127.xml" ContentType="application/vnd.ms-office.chartcolorstyle+xml"/>
  <Override PartName="/ppt/charts/chart128.xml" ContentType="application/vnd.openxmlformats-officedocument.drawingml.chart+xml"/>
  <Override PartName="/ppt/charts/style128.xml" ContentType="application/vnd.ms-office.chartstyle+xml"/>
  <Override PartName="/ppt/charts/colors128.xml" ContentType="application/vnd.ms-office.chartcolorstyle+xml"/>
  <Override PartName="/ppt/charts/chart129.xml" ContentType="application/vnd.openxmlformats-officedocument.drawingml.chart+xml"/>
  <Override PartName="/ppt/charts/style129.xml" ContentType="application/vnd.ms-office.chartstyle+xml"/>
  <Override PartName="/ppt/charts/colors129.xml" ContentType="application/vnd.ms-office.chartcolorstyle+xml"/>
  <Override PartName="/ppt/charts/chart130.xml" ContentType="application/vnd.openxmlformats-officedocument.drawingml.chart+xml"/>
  <Override PartName="/ppt/charts/style130.xml" ContentType="application/vnd.ms-office.chartstyle+xml"/>
  <Override PartName="/ppt/charts/colors130.xml" ContentType="application/vnd.ms-office.chartcolorstyle+xml"/>
  <Override PartName="/ppt/charts/chart131.xml" ContentType="application/vnd.openxmlformats-officedocument.drawingml.chart+xml"/>
  <Override PartName="/ppt/charts/style131.xml" ContentType="application/vnd.ms-office.chartstyle+xml"/>
  <Override PartName="/ppt/charts/colors131.xml" ContentType="application/vnd.ms-office.chartcolorstyle+xml"/>
  <Override PartName="/ppt/charts/chart132.xml" ContentType="application/vnd.openxmlformats-officedocument.drawingml.chart+xml"/>
  <Override PartName="/ppt/charts/style132.xml" ContentType="application/vnd.ms-office.chartstyle+xml"/>
  <Override PartName="/ppt/charts/colors132.xml" ContentType="application/vnd.ms-office.chartcolorstyle+xml"/>
  <Override PartName="/ppt/charts/chart133.xml" ContentType="application/vnd.openxmlformats-officedocument.drawingml.chart+xml"/>
  <Override PartName="/ppt/charts/style133.xml" ContentType="application/vnd.ms-office.chartstyle+xml"/>
  <Override PartName="/ppt/charts/colors133.xml" ContentType="application/vnd.ms-office.chartcolorstyle+xml"/>
  <Override PartName="/ppt/charts/chart134.xml" ContentType="application/vnd.openxmlformats-officedocument.drawingml.chart+xml"/>
  <Override PartName="/ppt/charts/style134.xml" ContentType="application/vnd.ms-office.chartstyle+xml"/>
  <Override PartName="/ppt/charts/colors134.xml" ContentType="application/vnd.ms-office.chartcolorstyle+xml"/>
  <Override PartName="/ppt/charts/chart135.xml" ContentType="application/vnd.openxmlformats-officedocument.drawingml.chart+xml"/>
  <Override PartName="/ppt/charts/style135.xml" ContentType="application/vnd.ms-office.chartstyle+xml"/>
  <Override PartName="/ppt/charts/colors135.xml" ContentType="application/vnd.ms-office.chartcolorstyle+xml"/>
  <Override PartName="/ppt/charts/chart136.xml" ContentType="application/vnd.openxmlformats-officedocument.drawingml.chart+xml"/>
  <Override PartName="/ppt/charts/style136.xml" ContentType="application/vnd.ms-office.chartstyle+xml"/>
  <Override PartName="/ppt/charts/colors136.xml" ContentType="application/vnd.ms-office.chartcolorstyle+xml"/>
  <Override PartName="/ppt/charts/chart137.xml" ContentType="application/vnd.openxmlformats-officedocument.drawingml.chart+xml"/>
  <Override PartName="/ppt/charts/style137.xml" ContentType="application/vnd.ms-office.chartstyle+xml"/>
  <Override PartName="/ppt/charts/colors137.xml" ContentType="application/vnd.ms-office.chartcolorstyle+xml"/>
  <Override PartName="/ppt/charts/chart138.xml" ContentType="application/vnd.openxmlformats-officedocument.drawingml.chart+xml"/>
  <Override PartName="/ppt/charts/style138.xml" ContentType="application/vnd.ms-office.chartstyle+xml"/>
  <Override PartName="/ppt/charts/colors138.xml" ContentType="application/vnd.ms-office.chartcolorstyle+xml"/>
  <Override PartName="/ppt/charts/chart139.xml" ContentType="application/vnd.openxmlformats-officedocument.drawingml.chart+xml"/>
  <Override PartName="/ppt/charts/style139.xml" ContentType="application/vnd.ms-office.chartstyle+xml"/>
  <Override PartName="/ppt/charts/colors139.xml" ContentType="application/vnd.ms-office.chartcolorstyle+xml"/>
  <Override PartName="/ppt/charts/chart140.xml" ContentType="application/vnd.openxmlformats-officedocument.drawingml.chart+xml"/>
  <Override PartName="/ppt/charts/style140.xml" ContentType="application/vnd.ms-office.chartstyle+xml"/>
  <Override PartName="/ppt/charts/colors140.xml" ContentType="application/vnd.ms-office.chartcolorstyle+xml"/>
  <Override PartName="/ppt/charts/chart141.xml" ContentType="application/vnd.openxmlformats-officedocument.drawingml.chart+xml"/>
  <Override PartName="/ppt/charts/style141.xml" ContentType="application/vnd.ms-office.chartstyle+xml"/>
  <Override PartName="/ppt/charts/colors141.xml" ContentType="application/vnd.ms-office.chartcolorstyle+xml"/>
  <Override PartName="/ppt/charts/chart142.xml" ContentType="application/vnd.openxmlformats-officedocument.drawingml.chart+xml"/>
  <Override PartName="/ppt/charts/style142.xml" ContentType="application/vnd.ms-office.chartstyle+xml"/>
  <Override PartName="/ppt/charts/colors142.xml" ContentType="application/vnd.ms-office.chartcolorstyle+xml"/>
  <Override PartName="/ppt/charts/chart143.xml" ContentType="application/vnd.openxmlformats-officedocument.drawingml.chart+xml"/>
  <Override PartName="/ppt/charts/style143.xml" ContentType="application/vnd.ms-office.chartstyle+xml"/>
  <Override PartName="/ppt/charts/colors143.xml" ContentType="application/vnd.ms-office.chartcolorstyle+xml"/>
  <Override PartName="/ppt/charts/chart144.xml" ContentType="application/vnd.openxmlformats-officedocument.drawingml.chart+xml"/>
  <Override PartName="/ppt/charts/style144.xml" ContentType="application/vnd.ms-office.chartstyle+xml"/>
  <Override PartName="/ppt/charts/colors144.xml" ContentType="application/vnd.ms-office.chartcolorstyle+xml"/>
  <Override PartName="/ppt/charts/chart145.xml" ContentType="application/vnd.openxmlformats-officedocument.drawingml.chart+xml"/>
  <Override PartName="/ppt/charts/style145.xml" ContentType="application/vnd.ms-office.chartstyle+xml"/>
  <Override PartName="/ppt/charts/colors145.xml" ContentType="application/vnd.ms-office.chartcolorstyle+xml"/>
  <Override PartName="/ppt/charts/chart146.xml" ContentType="application/vnd.openxmlformats-officedocument.drawingml.chart+xml"/>
  <Override PartName="/ppt/charts/style146.xml" ContentType="application/vnd.ms-office.chartstyle+xml"/>
  <Override PartName="/ppt/charts/colors146.xml" ContentType="application/vnd.ms-office.chartcolorstyle+xml"/>
  <Override PartName="/ppt/charts/chart147.xml" ContentType="application/vnd.openxmlformats-officedocument.drawingml.chart+xml"/>
  <Override PartName="/ppt/charts/style147.xml" ContentType="application/vnd.ms-office.chartstyle+xml"/>
  <Override PartName="/ppt/charts/colors147.xml" ContentType="application/vnd.ms-office.chartcolorstyle+xml"/>
  <Override PartName="/ppt/charts/chart148.xml" ContentType="application/vnd.openxmlformats-officedocument.drawingml.chart+xml"/>
  <Override PartName="/ppt/charts/style148.xml" ContentType="application/vnd.ms-office.chartstyle+xml"/>
  <Override PartName="/ppt/charts/colors148.xml" ContentType="application/vnd.ms-office.chartcolorstyle+xml"/>
  <Override PartName="/ppt/charts/chart149.xml" ContentType="application/vnd.openxmlformats-officedocument.drawingml.chart+xml"/>
  <Override PartName="/ppt/charts/style149.xml" ContentType="application/vnd.ms-office.chartstyle+xml"/>
  <Override PartName="/ppt/charts/colors149.xml" ContentType="application/vnd.ms-office.chartcolorstyle+xml"/>
  <Override PartName="/ppt/charts/chart150.xml" ContentType="application/vnd.openxmlformats-officedocument.drawingml.chart+xml"/>
  <Override PartName="/ppt/charts/style150.xml" ContentType="application/vnd.ms-office.chartstyle+xml"/>
  <Override PartName="/ppt/charts/colors150.xml" ContentType="application/vnd.ms-office.chartcolorstyle+xml"/>
  <Override PartName="/ppt/charts/chart151.xml" ContentType="application/vnd.openxmlformats-officedocument.drawingml.chart+xml"/>
  <Override PartName="/ppt/charts/style151.xml" ContentType="application/vnd.ms-office.chartstyle+xml"/>
  <Override PartName="/ppt/charts/colors151.xml" ContentType="application/vnd.ms-office.chartcolorstyle+xml"/>
  <Override PartName="/ppt/charts/chart152.xml" ContentType="application/vnd.openxmlformats-officedocument.drawingml.chart+xml"/>
  <Override PartName="/ppt/charts/style152.xml" ContentType="application/vnd.ms-office.chartstyle+xml"/>
  <Override PartName="/ppt/charts/colors152.xml" ContentType="application/vnd.ms-office.chartcolorstyle+xml"/>
  <Override PartName="/ppt/charts/chart153.xml" ContentType="application/vnd.openxmlformats-officedocument.drawingml.chart+xml"/>
  <Override PartName="/ppt/charts/style153.xml" ContentType="application/vnd.ms-office.chartstyle+xml"/>
  <Override PartName="/ppt/charts/colors153.xml" ContentType="application/vnd.ms-office.chartcolorstyle+xml"/>
  <Override PartName="/ppt/charts/chart154.xml" ContentType="application/vnd.openxmlformats-officedocument.drawingml.chart+xml"/>
  <Override PartName="/ppt/charts/style154.xml" ContentType="application/vnd.ms-office.chartstyle+xml"/>
  <Override PartName="/ppt/charts/colors154.xml" ContentType="application/vnd.ms-office.chartcolorstyle+xml"/>
  <Override PartName="/ppt/charts/chart155.xml" ContentType="application/vnd.openxmlformats-officedocument.drawingml.chart+xml"/>
  <Override PartName="/ppt/charts/style155.xml" ContentType="application/vnd.ms-office.chartstyle+xml"/>
  <Override PartName="/ppt/charts/colors155.xml" ContentType="application/vnd.ms-office.chartcolorstyle+xml"/>
  <Override PartName="/ppt/charts/chart156.xml" ContentType="application/vnd.openxmlformats-officedocument.drawingml.chart+xml"/>
  <Override PartName="/ppt/charts/style156.xml" ContentType="application/vnd.ms-office.chartstyle+xml"/>
  <Override PartName="/ppt/charts/colors156.xml" ContentType="application/vnd.ms-office.chartcolorstyle+xml"/>
  <Override PartName="/ppt/charts/chart157.xml" ContentType="application/vnd.openxmlformats-officedocument.drawingml.chart+xml"/>
  <Override PartName="/ppt/charts/style157.xml" ContentType="application/vnd.ms-office.chartstyle+xml"/>
  <Override PartName="/ppt/charts/colors157.xml" ContentType="application/vnd.ms-office.chartcolorstyle+xml"/>
  <Override PartName="/ppt/charts/chart158.xml" ContentType="application/vnd.openxmlformats-officedocument.drawingml.chart+xml"/>
  <Override PartName="/ppt/charts/style158.xml" ContentType="application/vnd.ms-office.chartstyle+xml"/>
  <Override PartName="/ppt/charts/colors158.xml" ContentType="application/vnd.ms-office.chartcolorstyle+xml"/>
  <Override PartName="/ppt/charts/chart159.xml" ContentType="application/vnd.openxmlformats-officedocument.drawingml.chart+xml"/>
  <Override PartName="/ppt/charts/style159.xml" ContentType="application/vnd.ms-office.chartstyle+xml"/>
  <Override PartName="/ppt/charts/colors159.xml" ContentType="application/vnd.ms-office.chartcolorstyle+xml"/>
  <Override PartName="/ppt/charts/chart160.xml" ContentType="application/vnd.openxmlformats-officedocument.drawingml.chart+xml"/>
  <Override PartName="/ppt/charts/style160.xml" ContentType="application/vnd.ms-office.chartstyle+xml"/>
  <Override PartName="/ppt/charts/colors160.xml" ContentType="application/vnd.ms-office.chartcolorstyle+xml"/>
  <Override PartName="/ppt/charts/chart161.xml" ContentType="application/vnd.openxmlformats-officedocument.drawingml.chart+xml"/>
  <Override PartName="/ppt/charts/style161.xml" ContentType="application/vnd.ms-office.chartstyle+xml"/>
  <Override PartName="/ppt/charts/colors161.xml" ContentType="application/vnd.ms-office.chartcolorstyle+xml"/>
  <Override PartName="/ppt/charts/chart162.xml" ContentType="application/vnd.openxmlformats-officedocument.drawingml.chart+xml"/>
  <Override PartName="/ppt/charts/style162.xml" ContentType="application/vnd.ms-office.chartstyle+xml"/>
  <Override PartName="/ppt/charts/colors162.xml" ContentType="application/vnd.ms-office.chartcolorstyle+xml"/>
  <Override PartName="/ppt/charts/chart163.xml" ContentType="application/vnd.openxmlformats-officedocument.drawingml.chart+xml"/>
  <Override PartName="/ppt/charts/style163.xml" ContentType="application/vnd.ms-office.chartstyle+xml"/>
  <Override PartName="/ppt/charts/colors163.xml" ContentType="application/vnd.ms-office.chartcolorstyle+xml"/>
  <Override PartName="/ppt/charts/chart164.xml" ContentType="application/vnd.openxmlformats-officedocument.drawingml.chart+xml"/>
  <Override PartName="/ppt/charts/style164.xml" ContentType="application/vnd.ms-office.chartstyle+xml"/>
  <Override PartName="/ppt/charts/colors164.xml" ContentType="application/vnd.ms-office.chartcolorstyle+xml"/>
  <Override PartName="/ppt/charts/chart165.xml" ContentType="application/vnd.openxmlformats-officedocument.drawingml.chart+xml"/>
  <Override PartName="/ppt/charts/style165.xml" ContentType="application/vnd.ms-office.chartstyle+xml"/>
  <Override PartName="/ppt/charts/colors165.xml" ContentType="application/vnd.ms-office.chartcolorstyle+xml"/>
  <Override PartName="/ppt/charts/chart166.xml" ContentType="application/vnd.openxmlformats-officedocument.drawingml.chart+xml"/>
  <Override PartName="/ppt/charts/style166.xml" ContentType="application/vnd.ms-office.chartstyle+xml"/>
  <Override PartName="/ppt/charts/colors166.xml" ContentType="application/vnd.ms-office.chartcolorstyle+xml"/>
  <Override PartName="/ppt/charts/chart167.xml" ContentType="application/vnd.openxmlformats-officedocument.drawingml.chart+xml"/>
  <Override PartName="/ppt/charts/style167.xml" ContentType="application/vnd.ms-office.chartstyle+xml"/>
  <Override PartName="/ppt/charts/colors167.xml" ContentType="application/vnd.ms-office.chartcolorstyle+xml"/>
  <Override PartName="/ppt/charts/chart168.xml" ContentType="application/vnd.openxmlformats-officedocument.drawingml.chart+xml"/>
  <Override PartName="/ppt/charts/style168.xml" ContentType="application/vnd.ms-office.chartstyle+xml"/>
  <Override PartName="/ppt/charts/colors168.xml" ContentType="application/vnd.ms-office.chartcolorstyle+xml"/>
  <Override PartName="/ppt/charts/chart169.xml" ContentType="application/vnd.openxmlformats-officedocument.drawingml.chart+xml"/>
  <Override PartName="/ppt/charts/style169.xml" ContentType="application/vnd.ms-office.chartstyle+xml"/>
  <Override PartName="/ppt/charts/colors169.xml" ContentType="application/vnd.ms-office.chartcolorstyle+xml"/>
  <Override PartName="/ppt/charts/chart170.xml" ContentType="application/vnd.openxmlformats-officedocument.drawingml.chart+xml"/>
  <Override PartName="/ppt/charts/style170.xml" ContentType="application/vnd.ms-office.chartstyle+xml"/>
  <Override PartName="/ppt/charts/colors170.xml" ContentType="application/vnd.ms-office.chartcolorstyle+xml"/>
  <Override PartName="/ppt/charts/chart171.xml" ContentType="application/vnd.openxmlformats-officedocument.drawingml.chart+xml"/>
  <Override PartName="/ppt/charts/style171.xml" ContentType="application/vnd.ms-office.chartstyle+xml"/>
  <Override PartName="/ppt/charts/colors171.xml" ContentType="application/vnd.ms-office.chartcolorstyle+xml"/>
  <Override PartName="/ppt/charts/chart172.xml" ContentType="application/vnd.openxmlformats-officedocument.drawingml.chart+xml"/>
  <Override PartName="/ppt/charts/style172.xml" ContentType="application/vnd.ms-office.chartstyle+xml"/>
  <Override PartName="/ppt/charts/colors172.xml" ContentType="application/vnd.ms-office.chartcolorstyle+xml"/>
  <Override PartName="/ppt/charts/chart173.xml" ContentType="application/vnd.openxmlformats-officedocument.drawingml.chart+xml"/>
  <Override PartName="/ppt/charts/style173.xml" ContentType="application/vnd.ms-office.chartstyle+xml"/>
  <Override PartName="/ppt/charts/colors173.xml" ContentType="application/vnd.ms-office.chartcolorstyle+xml"/>
  <Override PartName="/ppt/charts/chart174.xml" ContentType="application/vnd.openxmlformats-officedocument.drawingml.chart+xml"/>
  <Override PartName="/ppt/charts/style174.xml" ContentType="application/vnd.ms-office.chartstyle+xml"/>
  <Override PartName="/ppt/charts/colors174.xml" ContentType="application/vnd.ms-office.chartcolorstyle+xml"/>
  <Override PartName="/ppt/charts/chart175.xml" ContentType="application/vnd.openxmlformats-officedocument.drawingml.chart+xml"/>
  <Override PartName="/ppt/charts/style175.xml" ContentType="application/vnd.ms-office.chartstyle+xml"/>
  <Override PartName="/ppt/charts/colors175.xml" ContentType="application/vnd.ms-office.chartcolorstyle+xml"/>
  <Override PartName="/ppt/charts/chart176.xml" ContentType="application/vnd.openxmlformats-officedocument.drawingml.chart+xml"/>
  <Override PartName="/ppt/charts/style176.xml" ContentType="application/vnd.ms-office.chartstyle+xml"/>
  <Override PartName="/ppt/charts/colors176.xml" ContentType="application/vnd.ms-office.chartcolorstyle+xml"/>
  <Override PartName="/ppt/charts/chart177.xml" ContentType="application/vnd.openxmlformats-officedocument.drawingml.chart+xml"/>
  <Override PartName="/ppt/charts/style177.xml" ContentType="application/vnd.ms-office.chartstyle+xml"/>
  <Override PartName="/ppt/charts/colors177.xml" ContentType="application/vnd.ms-office.chartcolorstyle+xml"/>
  <Override PartName="/ppt/charts/chart178.xml" ContentType="application/vnd.openxmlformats-officedocument.drawingml.chart+xml"/>
  <Override PartName="/ppt/charts/style178.xml" ContentType="application/vnd.ms-office.chartstyle+xml"/>
  <Override PartName="/ppt/charts/colors178.xml" ContentType="application/vnd.ms-office.chartcolorstyle+xml"/>
  <Override PartName="/ppt/charts/chart179.xml" ContentType="application/vnd.openxmlformats-officedocument.drawingml.chart+xml"/>
  <Override PartName="/ppt/charts/style179.xml" ContentType="application/vnd.ms-office.chartstyle+xml"/>
  <Override PartName="/ppt/charts/colors179.xml" ContentType="application/vnd.ms-office.chartcolorstyle+xml"/>
  <Override PartName="/ppt/charts/chart180.xml" ContentType="application/vnd.openxmlformats-officedocument.drawingml.chart+xml"/>
  <Override PartName="/ppt/charts/style180.xml" ContentType="application/vnd.ms-office.chartstyle+xml"/>
  <Override PartName="/ppt/charts/colors180.xml" ContentType="application/vnd.ms-office.chartcolorstyle+xml"/>
  <Override PartName="/ppt/charts/chart181.xml" ContentType="application/vnd.openxmlformats-officedocument.drawingml.chart+xml"/>
  <Override PartName="/ppt/charts/style181.xml" ContentType="application/vnd.ms-office.chartstyle+xml"/>
  <Override PartName="/ppt/charts/colors181.xml" ContentType="application/vnd.ms-office.chartcolorstyle+xml"/>
  <Override PartName="/ppt/charts/chart182.xml" ContentType="application/vnd.openxmlformats-officedocument.drawingml.chart+xml"/>
  <Override PartName="/ppt/charts/style182.xml" ContentType="application/vnd.ms-office.chartstyle+xml"/>
  <Override PartName="/ppt/charts/colors182.xml" ContentType="application/vnd.ms-office.chartcolorstyle+xml"/>
  <Override PartName="/ppt/charts/chart183.xml" ContentType="application/vnd.openxmlformats-officedocument.drawingml.chart+xml"/>
  <Override PartName="/ppt/charts/style183.xml" ContentType="application/vnd.ms-office.chartstyle+xml"/>
  <Override PartName="/ppt/charts/colors183.xml" ContentType="application/vnd.ms-office.chartcolorstyle+xml"/>
  <Override PartName="/ppt/charts/chart184.xml" ContentType="application/vnd.openxmlformats-officedocument.drawingml.chart+xml"/>
  <Override PartName="/ppt/charts/style184.xml" ContentType="application/vnd.ms-office.chartstyle+xml"/>
  <Override PartName="/ppt/charts/colors184.xml" ContentType="application/vnd.ms-office.chartcolorstyle+xml"/>
  <Override PartName="/ppt/charts/chart185.xml" ContentType="application/vnd.openxmlformats-officedocument.drawingml.chart+xml"/>
  <Override PartName="/ppt/charts/style185.xml" ContentType="application/vnd.ms-office.chartstyle+xml"/>
  <Override PartName="/ppt/charts/colors185.xml" ContentType="application/vnd.ms-office.chartcolorstyle+xml"/>
  <Override PartName="/ppt/charts/chart186.xml" ContentType="application/vnd.openxmlformats-officedocument.drawingml.chart+xml"/>
  <Override PartName="/ppt/charts/style186.xml" ContentType="application/vnd.ms-office.chartstyle+xml"/>
  <Override PartName="/ppt/charts/colors186.xml" ContentType="application/vnd.ms-office.chartcolorstyle+xml"/>
  <Override PartName="/ppt/charts/chart187.xml" ContentType="application/vnd.openxmlformats-officedocument.drawingml.chart+xml"/>
  <Override PartName="/ppt/charts/style187.xml" ContentType="application/vnd.ms-office.chartstyle+xml"/>
  <Override PartName="/ppt/charts/colors187.xml" ContentType="application/vnd.ms-office.chartcolorstyle+xml"/>
  <Override PartName="/ppt/charts/chart188.xml" ContentType="application/vnd.openxmlformats-officedocument.drawingml.chart+xml"/>
  <Override PartName="/ppt/charts/style188.xml" ContentType="application/vnd.ms-office.chartstyle+xml"/>
  <Override PartName="/ppt/charts/colors188.xml" ContentType="application/vnd.ms-office.chartcolorstyle+xml"/>
  <Override PartName="/ppt/charts/chart189.xml" ContentType="application/vnd.openxmlformats-officedocument.drawingml.chart+xml"/>
  <Override PartName="/ppt/charts/style189.xml" ContentType="application/vnd.ms-office.chartstyle+xml"/>
  <Override PartName="/ppt/charts/colors189.xml" ContentType="application/vnd.ms-office.chartcolorstyle+xml"/>
  <Override PartName="/ppt/charts/chart190.xml" ContentType="application/vnd.openxmlformats-officedocument.drawingml.chart+xml"/>
  <Override PartName="/ppt/charts/style190.xml" ContentType="application/vnd.ms-office.chartstyle+xml"/>
  <Override PartName="/ppt/charts/colors190.xml" ContentType="application/vnd.ms-office.chartcolorstyle+xml"/>
  <Override PartName="/ppt/charts/chart191.xml" ContentType="application/vnd.openxmlformats-officedocument.drawingml.chart+xml"/>
  <Override PartName="/ppt/charts/style191.xml" ContentType="application/vnd.ms-office.chartstyle+xml"/>
  <Override PartName="/ppt/charts/colors191.xml" ContentType="application/vnd.ms-office.chartcolorstyle+xml"/>
  <Override PartName="/ppt/charts/chart192.xml" ContentType="application/vnd.openxmlformats-officedocument.drawingml.chart+xml"/>
  <Override PartName="/ppt/charts/style192.xml" ContentType="application/vnd.ms-office.chartstyle+xml"/>
  <Override PartName="/ppt/charts/colors192.xml" ContentType="application/vnd.ms-office.chartcolorstyle+xml"/>
  <Override PartName="/ppt/charts/chart193.xml" ContentType="application/vnd.openxmlformats-officedocument.drawingml.chart+xml"/>
  <Override PartName="/ppt/charts/style193.xml" ContentType="application/vnd.ms-office.chartstyle+xml"/>
  <Override PartName="/ppt/charts/colors193.xml" ContentType="application/vnd.ms-office.chartcolorstyle+xml"/>
  <Override PartName="/ppt/charts/chart194.xml" ContentType="application/vnd.openxmlformats-officedocument.drawingml.chart+xml"/>
  <Override PartName="/ppt/charts/style194.xml" ContentType="application/vnd.ms-office.chartstyle+xml"/>
  <Override PartName="/ppt/charts/colors194.xml" ContentType="application/vnd.ms-office.chartcolorstyle+xml"/>
  <Override PartName="/ppt/charts/chart195.xml" ContentType="application/vnd.openxmlformats-officedocument.drawingml.chart+xml"/>
  <Override PartName="/ppt/charts/style195.xml" ContentType="application/vnd.ms-office.chartstyle+xml"/>
  <Override PartName="/ppt/charts/colors195.xml" ContentType="application/vnd.ms-office.chartcolorstyle+xml"/>
  <Override PartName="/ppt/charts/chart196.xml" ContentType="application/vnd.openxmlformats-officedocument.drawingml.chart+xml"/>
  <Override PartName="/ppt/charts/style196.xml" ContentType="application/vnd.ms-office.chartstyle+xml"/>
  <Override PartName="/ppt/charts/colors196.xml" ContentType="application/vnd.ms-office.chartcolorstyle+xml"/>
  <Override PartName="/ppt/charts/chart197.xml" ContentType="application/vnd.openxmlformats-officedocument.drawingml.chart+xml"/>
  <Override PartName="/ppt/charts/style197.xml" ContentType="application/vnd.ms-office.chartstyle+xml"/>
  <Override PartName="/ppt/charts/colors197.xml" ContentType="application/vnd.ms-office.chartcolorstyle+xml"/>
  <Override PartName="/ppt/charts/chart198.xml" ContentType="application/vnd.openxmlformats-officedocument.drawingml.chart+xml"/>
  <Override PartName="/ppt/charts/style198.xml" ContentType="application/vnd.ms-office.chartstyle+xml"/>
  <Override PartName="/ppt/charts/colors198.xml" ContentType="application/vnd.ms-office.chartcolorstyle+xml"/>
  <Override PartName="/ppt/charts/chart199.xml" ContentType="application/vnd.openxmlformats-officedocument.drawingml.chart+xml"/>
  <Override PartName="/ppt/charts/style199.xml" ContentType="application/vnd.ms-office.chartstyle+xml"/>
  <Override PartName="/ppt/charts/colors199.xml" ContentType="application/vnd.ms-office.chartcolorstyle+xml"/>
  <Override PartName="/ppt/charts/chart200.xml" ContentType="application/vnd.openxmlformats-officedocument.drawingml.chart+xml"/>
  <Override PartName="/ppt/charts/style200.xml" ContentType="application/vnd.ms-office.chartstyle+xml"/>
  <Override PartName="/ppt/charts/colors200.xml" ContentType="application/vnd.ms-office.chartcolorstyle+xml"/>
  <Override PartName="/ppt/charts/chart201.xml" ContentType="application/vnd.openxmlformats-officedocument.drawingml.chart+xml"/>
  <Override PartName="/ppt/charts/style201.xml" ContentType="application/vnd.ms-office.chartstyle+xml"/>
  <Override PartName="/ppt/charts/colors201.xml" ContentType="application/vnd.ms-office.chartcolorstyle+xml"/>
  <Override PartName="/ppt/charts/chart202.xml" ContentType="application/vnd.openxmlformats-officedocument.drawingml.chart+xml"/>
  <Override PartName="/ppt/charts/style202.xml" ContentType="application/vnd.ms-office.chartstyle+xml"/>
  <Override PartName="/ppt/charts/colors202.xml" ContentType="application/vnd.ms-office.chartcolorstyle+xml"/>
  <Override PartName="/ppt/charts/chart203.xml" ContentType="application/vnd.openxmlformats-officedocument.drawingml.chart+xml"/>
  <Override PartName="/ppt/charts/style203.xml" ContentType="application/vnd.ms-office.chartstyle+xml"/>
  <Override PartName="/ppt/charts/colors203.xml" ContentType="application/vnd.ms-office.chartcolorstyle+xml"/>
  <Override PartName="/ppt/charts/chart204.xml" ContentType="application/vnd.openxmlformats-officedocument.drawingml.chart+xml"/>
  <Override PartName="/ppt/charts/style204.xml" ContentType="application/vnd.ms-office.chartstyle+xml"/>
  <Override PartName="/ppt/charts/colors204.xml" ContentType="application/vnd.ms-office.chartcolorstyle+xml"/>
  <Override PartName="/ppt/charts/chart205.xml" ContentType="application/vnd.openxmlformats-officedocument.drawingml.chart+xml"/>
  <Override PartName="/ppt/charts/style205.xml" ContentType="application/vnd.ms-office.chartstyle+xml"/>
  <Override PartName="/ppt/charts/colors205.xml" ContentType="application/vnd.ms-office.chartcolorstyle+xml"/>
  <Override PartName="/ppt/charts/chart206.xml" ContentType="application/vnd.openxmlformats-officedocument.drawingml.chart+xml"/>
  <Override PartName="/ppt/charts/style206.xml" ContentType="application/vnd.ms-office.chartstyle+xml"/>
  <Override PartName="/ppt/charts/colors206.xml" ContentType="application/vnd.ms-office.chartcolorstyle+xml"/>
  <Override PartName="/ppt/charts/chart207.xml" ContentType="application/vnd.openxmlformats-officedocument.drawingml.chart+xml"/>
  <Override PartName="/ppt/charts/style207.xml" ContentType="application/vnd.ms-office.chartstyle+xml"/>
  <Override PartName="/ppt/charts/colors207.xml" ContentType="application/vnd.ms-office.chartcolorstyle+xml"/>
  <Override PartName="/ppt/charts/chart208.xml" ContentType="application/vnd.openxmlformats-officedocument.drawingml.chart+xml"/>
  <Override PartName="/ppt/charts/style208.xml" ContentType="application/vnd.ms-office.chartstyle+xml"/>
  <Override PartName="/ppt/charts/colors208.xml" ContentType="application/vnd.ms-office.chartcolorstyle+xml"/>
  <Override PartName="/ppt/charts/chart209.xml" ContentType="application/vnd.openxmlformats-officedocument.drawingml.chart+xml"/>
  <Override PartName="/ppt/charts/style209.xml" ContentType="application/vnd.ms-office.chartstyle+xml"/>
  <Override PartName="/ppt/charts/colors209.xml" ContentType="application/vnd.ms-office.chartcolorstyle+xml"/>
  <Override PartName="/ppt/charts/chart210.xml" ContentType="application/vnd.openxmlformats-officedocument.drawingml.chart+xml"/>
  <Override PartName="/ppt/charts/style210.xml" ContentType="application/vnd.ms-office.chartstyle+xml"/>
  <Override PartName="/ppt/charts/colors210.xml" ContentType="application/vnd.ms-office.chartcolorstyle+xml"/>
  <Override PartName="/ppt/charts/chart211.xml" ContentType="application/vnd.openxmlformats-officedocument.drawingml.chart+xml"/>
  <Override PartName="/ppt/charts/style211.xml" ContentType="application/vnd.ms-office.chartstyle+xml"/>
  <Override PartName="/ppt/charts/colors211.xml" ContentType="application/vnd.ms-office.chartcolorstyle+xml"/>
  <Override PartName="/ppt/charts/chart212.xml" ContentType="application/vnd.openxmlformats-officedocument.drawingml.chart+xml"/>
  <Override PartName="/ppt/charts/style212.xml" ContentType="application/vnd.ms-office.chartstyle+xml"/>
  <Override PartName="/ppt/charts/colors212.xml" ContentType="application/vnd.ms-office.chartcolorstyle+xml"/>
  <Override PartName="/ppt/charts/chart213.xml" ContentType="application/vnd.openxmlformats-officedocument.drawingml.chart+xml"/>
  <Override PartName="/ppt/charts/style213.xml" ContentType="application/vnd.ms-office.chartstyle+xml"/>
  <Override PartName="/ppt/charts/colors213.xml" ContentType="application/vnd.ms-office.chartcolorstyle+xml"/>
  <Override PartName="/ppt/charts/chart214.xml" ContentType="application/vnd.openxmlformats-officedocument.drawingml.chart+xml"/>
  <Override PartName="/ppt/charts/style214.xml" ContentType="application/vnd.ms-office.chartstyle+xml"/>
  <Override PartName="/ppt/charts/colors214.xml" ContentType="application/vnd.ms-office.chartcolorstyle+xml"/>
  <Override PartName="/ppt/charts/chart215.xml" ContentType="application/vnd.openxmlformats-officedocument.drawingml.chart+xml"/>
  <Override PartName="/ppt/charts/style215.xml" ContentType="application/vnd.ms-office.chartstyle+xml"/>
  <Override PartName="/ppt/charts/colors215.xml" ContentType="application/vnd.ms-office.chartcolorstyle+xml"/>
  <Override PartName="/ppt/charts/chart216.xml" ContentType="application/vnd.openxmlformats-officedocument.drawingml.chart+xml"/>
  <Override PartName="/ppt/charts/style216.xml" ContentType="application/vnd.ms-office.chartstyle+xml"/>
  <Override PartName="/ppt/charts/colors216.xml" ContentType="application/vnd.ms-office.chartcolorstyle+xml"/>
  <Override PartName="/ppt/charts/chart217.xml" ContentType="application/vnd.openxmlformats-officedocument.drawingml.chart+xml"/>
  <Override PartName="/ppt/charts/style217.xml" ContentType="application/vnd.ms-office.chartstyle+xml"/>
  <Override PartName="/ppt/charts/colors217.xml" ContentType="application/vnd.ms-office.chartcolorstyle+xml"/>
  <Override PartName="/ppt/charts/chart218.xml" ContentType="application/vnd.openxmlformats-officedocument.drawingml.chart+xml"/>
  <Override PartName="/ppt/charts/style218.xml" ContentType="application/vnd.ms-office.chartstyle+xml"/>
  <Override PartName="/ppt/charts/colors218.xml" ContentType="application/vnd.ms-office.chartcolorstyle+xml"/>
  <Override PartName="/ppt/charts/chart219.xml" ContentType="application/vnd.openxmlformats-officedocument.drawingml.chart+xml"/>
  <Override PartName="/ppt/charts/style219.xml" ContentType="application/vnd.ms-office.chartstyle+xml"/>
  <Override PartName="/ppt/charts/colors219.xml" ContentType="application/vnd.ms-office.chartcolorstyle+xml"/>
  <Override PartName="/ppt/charts/chart220.xml" ContentType="application/vnd.openxmlformats-officedocument.drawingml.chart+xml"/>
  <Override PartName="/ppt/charts/style220.xml" ContentType="application/vnd.ms-office.chartstyle+xml"/>
  <Override PartName="/ppt/charts/colors220.xml" ContentType="application/vnd.ms-office.chartcolorstyle+xml"/>
  <Override PartName="/ppt/charts/chart221.xml" ContentType="application/vnd.openxmlformats-officedocument.drawingml.chart+xml"/>
  <Override PartName="/ppt/charts/style221.xml" ContentType="application/vnd.ms-office.chartstyle+xml"/>
  <Override PartName="/ppt/charts/colors221.xml" ContentType="application/vnd.ms-office.chartcolorstyle+xml"/>
  <Override PartName="/ppt/charts/chart222.xml" ContentType="application/vnd.openxmlformats-officedocument.drawingml.chart+xml"/>
  <Override PartName="/ppt/charts/style222.xml" ContentType="application/vnd.ms-office.chartstyle+xml"/>
  <Override PartName="/ppt/charts/colors222.xml" ContentType="application/vnd.ms-office.chartcolorstyle+xml"/>
  <Override PartName="/ppt/charts/chart223.xml" ContentType="application/vnd.openxmlformats-officedocument.drawingml.chart+xml"/>
  <Override PartName="/ppt/charts/style223.xml" ContentType="application/vnd.ms-office.chartstyle+xml"/>
  <Override PartName="/ppt/charts/colors223.xml" ContentType="application/vnd.ms-office.chartcolorstyle+xml"/>
  <Override PartName="/ppt/charts/chart224.xml" ContentType="application/vnd.openxmlformats-officedocument.drawingml.chart+xml"/>
  <Override PartName="/ppt/charts/style224.xml" ContentType="application/vnd.ms-office.chartstyle+xml"/>
  <Override PartName="/ppt/charts/colors224.xml" ContentType="application/vnd.ms-office.chartcolorstyle+xml"/>
  <Override PartName="/ppt/charts/chart225.xml" ContentType="application/vnd.openxmlformats-officedocument.drawingml.chart+xml"/>
  <Override PartName="/ppt/charts/style225.xml" ContentType="application/vnd.ms-office.chartstyle+xml"/>
  <Override PartName="/ppt/charts/colors225.xml" ContentType="application/vnd.ms-office.chartcolorstyle+xml"/>
  <Override PartName="/ppt/charts/chart226.xml" ContentType="application/vnd.openxmlformats-officedocument.drawingml.chart+xml"/>
  <Override PartName="/ppt/charts/style226.xml" ContentType="application/vnd.ms-office.chartstyle+xml"/>
  <Override PartName="/ppt/charts/colors226.xml" ContentType="application/vnd.ms-office.chartcolorstyle+xml"/>
  <Override PartName="/ppt/charts/chart227.xml" ContentType="application/vnd.openxmlformats-officedocument.drawingml.chart+xml"/>
  <Override PartName="/ppt/charts/style227.xml" ContentType="application/vnd.ms-office.chartstyle+xml"/>
  <Override PartName="/ppt/charts/colors227.xml" ContentType="application/vnd.ms-office.chartcolorstyle+xml"/>
  <Override PartName="/ppt/charts/chart228.xml" ContentType="application/vnd.openxmlformats-officedocument.drawingml.chart+xml"/>
  <Override PartName="/ppt/charts/style228.xml" ContentType="application/vnd.ms-office.chartstyle+xml"/>
  <Override PartName="/ppt/charts/colors228.xml" ContentType="application/vnd.ms-office.chartcolorstyle+xml"/>
  <Override PartName="/ppt/notesSlides/notesSlide83.xml" ContentType="application/vnd.openxmlformats-officedocument.presentationml.notesSlide+xml"/>
  <Override PartName="/ppt/charts/chart229.xml" ContentType="application/vnd.openxmlformats-officedocument.drawingml.chart+xml"/>
  <Override PartName="/ppt/charts/style229.xml" ContentType="application/vnd.ms-office.chartstyle+xml"/>
  <Override PartName="/ppt/charts/colors229.xml" ContentType="application/vnd.ms-office.chartcolorstyle+xml"/>
  <Override PartName="/ppt/charts/chart230.xml" ContentType="application/vnd.openxmlformats-officedocument.drawingml.chart+xml"/>
  <Override PartName="/ppt/charts/style230.xml" ContentType="application/vnd.ms-office.chartstyle+xml"/>
  <Override PartName="/ppt/charts/colors230.xml" ContentType="application/vnd.ms-office.chartcolorstyle+xml"/>
  <Override PartName="/ppt/charts/chart231.xml" ContentType="application/vnd.openxmlformats-officedocument.drawingml.chart+xml"/>
  <Override PartName="/ppt/charts/style231.xml" ContentType="application/vnd.ms-office.chartstyle+xml"/>
  <Override PartName="/ppt/charts/colors231.xml" ContentType="application/vnd.ms-office.chartcolorstyle+xml"/>
  <Override PartName="/ppt/charts/chart232.xml" ContentType="application/vnd.openxmlformats-officedocument.drawingml.chart+xml"/>
  <Override PartName="/ppt/charts/style232.xml" ContentType="application/vnd.ms-office.chartstyle+xml"/>
  <Override PartName="/ppt/charts/colors232.xml" ContentType="application/vnd.ms-office.chartcolorstyle+xml"/>
  <Override PartName="/ppt/charts/chart233.xml" ContentType="application/vnd.openxmlformats-officedocument.drawingml.chart+xml"/>
  <Override PartName="/ppt/charts/style233.xml" ContentType="application/vnd.ms-office.chartstyle+xml"/>
  <Override PartName="/ppt/charts/colors233.xml" ContentType="application/vnd.ms-office.chartcolorstyle+xml"/>
  <Override PartName="/ppt/charts/chart234.xml" ContentType="application/vnd.openxmlformats-officedocument.drawingml.chart+xml"/>
  <Override PartName="/ppt/charts/style234.xml" ContentType="application/vnd.ms-office.chartstyle+xml"/>
  <Override PartName="/ppt/charts/colors234.xml" ContentType="application/vnd.ms-office.chartcolorstyle+xml"/>
  <Override PartName="/ppt/charts/chart235.xml" ContentType="application/vnd.openxmlformats-officedocument.drawingml.chart+xml"/>
  <Override PartName="/ppt/charts/style235.xml" ContentType="application/vnd.ms-office.chartstyle+xml"/>
  <Override PartName="/ppt/charts/colors235.xml" ContentType="application/vnd.ms-office.chartcolorstyle+xml"/>
  <Override PartName="/ppt/charts/chart236.xml" ContentType="application/vnd.openxmlformats-officedocument.drawingml.chart+xml"/>
  <Override PartName="/ppt/charts/style236.xml" ContentType="application/vnd.ms-office.chartstyle+xml"/>
  <Override PartName="/ppt/charts/colors236.xml" ContentType="application/vnd.ms-office.chartcolorstyle+xml"/>
  <Override PartName="/ppt/charts/chart237.xml" ContentType="application/vnd.openxmlformats-officedocument.drawingml.chart+xml"/>
  <Override PartName="/ppt/charts/style237.xml" ContentType="application/vnd.ms-office.chartstyle+xml"/>
  <Override PartName="/ppt/charts/colors237.xml" ContentType="application/vnd.ms-office.chartcolorstyle+xml"/>
  <Override PartName="/ppt/charts/chart238.xml" ContentType="application/vnd.openxmlformats-officedocument.drawingml.chart+xml"/>
  <Override PartName="/ppt/charts/style238.xml" ContentType="application/vnd.ms-office.chartstyle+xml"/>
  <Override PartName="/ppt/charts/colors238.xml" ContentType="application/vnd.ms-office.chartcolorstyle+xml"/>
  <Override PartName="/ppt/charts/chart239.xml" ContentType="application/vnd.openxmlformats-officedocument.drawingml.chart+xml"/>
  <Override PartName="/ppt/charts/style239.xml" ContentType="application/vnd.ms-office.chartstyle+xml"/>
  <Override PartName="/ppt/charts/colors239.xml" ContentType="application/vnd.ms-office.chartcolorstyle+xml"/>
  <Override PartName="/ppt/charts/chart240.xml" ContentType="application/vnd.openxmlformats-officedocument.drawingml.chart+xml"/>
  <Override PartName="/ppt/charts/style240.xml" ContentType="application/vnd.ms-office.chartstyle+xml"/>
  <Override PartName="/ppt/charts/colors240.xml" ContentType="application/vnd.ms-office.chartcolorstyle+xml"/>
  <Override PartName="/ppt/charts/chart241.xml" ContentType="application/vnd.openxmlformats-officedocument.drawingml.chart+xml"/>
  <Override PartName="/ppt/charts/style241.xml" ContentType="application/vnd.ms-office.chartstyle+xml"/>
  <Override PartName="/ppt/charts/colors241.xml" ContentType="application/vnd.ms-office.chartcolorstyle+xml"/>
  <Override PartName="/ppt/charts/chart242.xml" ContentType="application/vnd.openxmlformats-officedocument.drawingml.chart+xml"/>
  <Override PartName="/ppt/charts/style242.xml" ContentType="application/vnd.ms-office.chartstyle+xml"/>
  <Override PartName="/ppt/charts/colors242.xml" ContentType="application/vnd.ms-office.chartcolorstyle+xml"/>
  <Override PartName="/ppt/charts/chart243.xml" ContentType="application/vnd.openxmlformats-officedocument.drawingml.chart+xml"/>
  <Override PartName="/ppt/charts/style243.xml" ContentType="application/vnd.ms-office.chartstyle+xml"/>
  <Override PartName="/ppt/charts/colors243.xml" ContentType="application/vnd.ms-office.chartcolorstyle+xml"/>
  <Override PartName="/ppt/charts/chart244.xml" ContentType="application/vnd.openxmlformats-officedocument.drawingml.chart+xml"/>
  <Override PartName="/ppt/charts/style244.xml" ContentType="application/vnd.ms-office.chartstyle+xml"/>
  <Override PartName="/ppt/charts/colors244.xml" ContentType="application/vnd.ms-office.chartcolorstyle+xml"/>
  <Override PartName="/ppt/charts/chart245.xml" ContentType="application/vnd.openxmlformats-officedocument.drawingml.chart+xml"/>
  <Override PartName="/ppt/charts/style245.xml" ContentType="application/vnd.ms-office.chartstyle+xml"/>
  <Override PartName="/ppt/charts/colors245.xml" ContentType="application/vnd.ms-office.chartcolorstyle+xml"/>
  <Override PartName="/ppt/charts/chart246.xml" ContentType="application/vnd.openxmlformats-officedocument.drawingml.chart+xml"/>
  <Override PartName="/ppt/charts/style246.xml" ContentType="application/vnd.ms-office.chartstyle+xml"/>
  <Override PartName="/ppt/charts/colors246.xml" ContentType="application/vnd.ms-office.chartcolorstyle+xml"/>
  <Override PartName="/ppt/charts/chart247.xml" ContentType="application/vnd.openxmlformats-officedocument.drawingml.chart+xml"/>
  <Override PartName="/ppt/charts/style247.xml" ContentType="application/vnd.ms-office.chartstyle+xml"/>
  <Override PartName="/ppt/charts/colors247.xml" ContentType="application/vnd.ms-office.chartcolorstyle+xml"/>
  <Override PartName="/ppt/charts/chart248.xml" ContentType="application/vnd.openxmlformats-officedocument.drawingml.chart+xml"/>
  <Override PartName="/ppt/charts/style248.xml" ContentType="application/vnd.ms-office.chartstyle+xml"/>
  <Override PartName="/ppt/charts/colors248.xml" ContentType="application/vnd.ms-office.chartcolorstyle+xml"/>
  <Override PartName="/ppt/charts/chart249.xml" ContentType="application/vnd.openxmlformats-officedocument.drawingml.chart+xml"/>
  <Override PartName="/ppt/charts/style249.xml" ContentType="application/vnd.ms-office.chartstyle+xml"/>
  <Override PartName="/ppt/charts/colors249.xml" ContentType="application/vnd.ms-office.chartcolorstyle+xml"/>
  <Override PartName="/ppt/charts/chart250.xml" ContentType="application/vnd.openxmlformats-officedocument.drawingml.chart+xml"/>
  <Override PartName="/ppt/charts/style250.xml" ContentType="application/vnd.ms-office.chartstyle+xml"/>
  <Override PartName="/ppt/charts/colors250.xml" ContentType="application/vnd.ms-office.chartcolorstyle+xml"/>
  <Override PartName="/ppt/charts/chart251.xml" ContentType="application/vnd.openxmlformats-officedocument.drawingml.chart+xml"/>
  <Override PartName="/ppt/charts/style251.xml" ContentType="application/vnd.ms-office.chartstyle+xml"/>
  <Override PartName="/ppt/charts/colors251.xml" ContentType="application/vnd.ms-office.chartcolorstyle+xml"/>
  <Override PartName="/ppt/charts/chart252.xml" ContentType="application/vnd.openxmlformats-officedocument.drawingml.chart+xml"/>
  <Override PartName="/ppt/charts/style252.xml" ContentType="application/vnd.ms-office.chartstyle+xml"/>
  <Override PartName="/ppt/charts/colors252.xml" ContentType="application/vnd.ms-office.chartcolorstyle+xml"/>
  <Override PartName="/ppt/charts/chart253.xml" ContentType="application/vnd.openxmlformats-officedocument.drawingml.chart+xml"/>
  <Override PartName="/ppt/charts/style253.xml" ContentType="application/vnd.ms-office.chartstyle+xml"/>
  <Override PartName="/ppt/charts/colors253.xml" ContentType="application/vnd.ms-office.chartcolorstyle+xml"/>
  <Override PartName="/ppt/charts/chart254.xml" ContentType="application/vnd.openxmlformats-officedocument.drawingml.chart+xml"/>
  <Override PartName="/ppt/charts/style254.xml" ContentType="application/vnd.ms-office.chartstyle+xml"/>
  <Override PartName="/ppt/charts/colors254.xml" ContentType="application/vnd.ms-office.chartcolorstyle+xml"/>
  <Override PartName="/ppt/charts/chart255.xml" ContentType="application/vnd.openxmlformats-officedocument.drawingml.chart+xml"/>
  <Override PartName="/ppt/charts/style255.xml" ContentType="application/vnd.ms-office.chartstyle+xml"/>
  <Override PartName="/ppt/charts/colors255.xml" ContentType="application/vnd.ms-office.chartcolorstyle+xml"/>
  <Override PartName="/ppt/charts/chart256.xml" ContentType="application/vnd.openxmlformats-officedocument.drawingml.chart+xml"/>
  <Override PartName="/ppt/charts/style256.xml" ContentType="application/vnd.ms-office.chartstyle+xml"/>
  <Override PartName="/ppt/charts/colors256.xml" ContentType="application/vnd.ms-office.chartcolorstyle+xml"/>
  <Override PartName="/ppt/charts/chart257.xml" ContentType="application/vnd.openxmlformats-officedocument.drawingml.chart+xml"/>
  <Override PartName="/ppt/charts/style257.xml" ContentType="application/vnd.ms-office.chartstyle+xml"/>
  <Override PartName="/ppt/charts/colors257.xml" ContentType="application/vnd.ms-office.chartcolorstyle+xml"/>
  <Override PartName="/ppt/charts/chart258.xml" ContentType="application/vnd.openxmlformats-officedocument.drawingml.chart+xml"/>
  <Override PartName="/ppt/charts/style258.xml" ContentType="application/vnd.ms-office.chartstyle+xml"/>
  <Override PartName="/ppt/charts/colors258.xml" ContentType="application/vnd.ms-office.chartcolorstyle+xml"/>
  <Override PartName="/ppt/charts/chart259.xml" ContentType="application/vnd.openxmlformats-officedocument.drawingml.chart+xml"/>
  <Override PartName="/ppt/charts/style259.xml" ContentType="application/vnd.ms-office.chartstyle+xml"/>
  <Override PartName="/ppt/charts/colors259.xml" ContentType="application/vnd.ms-office.chartcolorstyle+xml"/>
  <Override PartName="/ppt/charts/chart260.xml" ContentType="application/vnd.openxmlformats-officedocument.drawingml.chart+xml"/>
  <Override PartName="/ppt/charts/style260.xml" ContentType="application/vnd.ms-office.chartstyle+xml"/>
  <Override PartName="/ppt/charts/colors260.xml" ContentType="application/vnd.ms-office.chartcolorstyle+xml"/>
  <Override PartName="/ppt/charts/chart261.xml" ContentType="application/vnd.openxmlformats-officedocument.drawingml.chart+xml"/>
  <Override PartName="/ppt/charts/style261.xml" ContentType="application/vnd.ms-office.chartstyle+xml"/>
  <Override PartName="/ppt/charts/colors261.xml" ContentType="application/vnd.ms-office.chartcolorstyl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charts/chart262.xml" ContentType="application/vnd.openxmlformats-officedocument.drawingml.chart+xml"/>
  <Override PartName="/ppt/charts/style262.xml" ContentType="application/vnd.ms-office.chartstyle+xml"/>
  <Override PartName="/ppt/charts/colors262.xml" ContentType="application/vnd.ms-office.chartcolorstyle+xml"/>
  <Override PartName="/ppt/notesSlides/notesSlide91.xml" ContentType="application/vnd.openxmlformats-officedocument.presentationml.notesSlide+xml"/>
  <Override PartName="/ppt/charts/chart263.xml" ContentType="application/vnd.openxmlformats-officedocument.drawingml.chart+xml"/>
  <Override PartName="/ppt/charts/style263.xml" ContentType="application/vnd.ms-office.chartstyle+xml"/>
  <Override PartName="/ppt/charts/colors263.xml" ContentType="application/vnd.ms-office.chartcolorstyl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charts/chart264.xml" ContentType="application/vnd.openxmlformats-officedocument.drawingml.chart+xml"/>
  <Override PartName="/ppt/charts/style264.xml" ContentType="application/vnd.ms-office.chartstyle+xml"/>
  <Override PartName="/ppt/charts/colors264.xml" ContentType="application/vnd.ms-office.chartcolorstyle+xml"/>
  <Override PartName="/ppt/charts/chart265.xml" ContentType="application/vnd.openxmlformats-officedocument.drawingml.chart+xml"/>
  <Override PartName="/ppt/charts/style265.xml" ContentType="application/vnd.ms-office.chartstyle+xml"/>
  <Override PartName="/ppt/charts/colors265.xml" ContentType="application/vnd.ms-office.chartcolorstyle+xml"/>
  <Override PartName="/ppt/notesSlides/notesSlide95.xml" ContentType="application/vnd.openxmlformats-officedocument.presentationml.notesSlide+xml"/>
  <Override PartName="/ppt/charts/chart266.xml" ContentType="application/vnd.openxmlformats-officedocument.drawingml.chart+xml"/>
  <Override PartName="/ppt/charts/style266.xml" ContentType="application/vnd.ms-office.chartstyle+xml"/>
  <Override PartName="/ppt/charts/colors266.xml" ContentType="application/vnd.ms-office.chartcolorstyle+xml"/>
  <Override PartName="/ppt/charts/chart267.xml" ContentType="application/vnd.openxmlformats-officedocument.drawingml.chart+xml"/>
  <Override PartName="/ppt/charts/style267.xml" ContentType="application/vnd.ms-office.chartstyle+xml"/>
  <Override PartName="/ppt/charts/colors267.xml" ContentType="application/vnd.ms-office.chartcolorstyle+xml"/>
  <Override PartName="/ppt/notesSlides/notesSlide96.xml" ContentType="application/vnd.openxmlformats-officedocument.presentationml.notesSlide+xml"/>
  <Override PartName="/ppt/notesSlides/notesSlide9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29"/>
  </p:notesMasterIdLst>
  <p:sldIdLst>
    <p:sldId id="256" r:id="rId2"/>
    <p:sldId id="787" r:id="rId3"/>
    <p:sldId id="985" r:id="rId4"/>
    <p:sldId id="1024" r:id="rId5"/>
    <p:sldId id="1023" r:id="rId6"/>
    <p:sldId id="961" r:id="rId7"/>
    <p:sldId id="956" r:id="rId8"/>
    <p:sldId id="886" r:id="rId9"/>
    <p:sldId id="885" r:id="rId10"/>
    <p:sldId id="995" r:id="rId11"/>
    <p:sldId id="912" r:id="rId12"/>
    <p:sldId id="1002" r:id="rId13"/>
    <p:sldId id="1003" r:id="rId14"/>
    <p:sldId id="1004" r:id="rId15"/>
    <p:sldId id="1005" r:id="rId16"/>
    <p:sldId id="1006" r:id="rId17"/>
    <p:sldId id="1007" r:id="rId18"/>
    <p:sldId id="905" r:id="rId19"/>
    <p:sldId id="766" r:id="rId20"/>
    <p:sldId id="767" r:id="rId21"/>
    <p:sldId id="768" r:id="rId22"/>
    <p:sldId id="769" r:id="rId23"/>
    <p:sldId id="770" r:id="rId24"/>
    <p:sldId id="771" r:id="rId25"/>
    <p:sldId id="772" r:id="rId26"/>
    <p:sldId id="774" r:id="rId27"/>
    <p:sldId id="775" r:id="rId28"/>
    <p:sldId id="776" r:id="rId29"/>
    <p:sldId id="777" r:id="rId30"/>
    <p:sldId id="778" r:id="rId31"/>
    <p:sldId id="779" r:id="rId32"/>
    <p:sldId id="780" r:id="rId33"/>
    <p:sldId id="781" r:id="rId34"/>
    <p:sldId id="782" r:id="rId35"/>
    <p:sldId id="783" r:id="rId36"/>
    <p:sldId id="762" r:id="rId37"/>
    <p:sldId id="884" r:id="rId38"/>
    <p:sldId id="788" r:id="rId39"/>
    <p:sldId id="990" r:id="rId40"/>
    <p:sldId id="790" r:id="rId41"/>
    <p:sldId id="791" r:id="rId42"/>
    <p:sldId id="792" r:id="rId43"/>
    <p:sldId id="793" r:id="rId44"/>
    <p:sldId id="797" r:id="rId45"/>
    <p:sldId id="795" r:id="rId46"/>
    <p:sldId id="796" r:id="rId47"/>
    <p:sldId id="798" r:id="rId48"/>
    <p:sldId id="799" r:id="rId49"/>
    <p:sldId id="800" r:id="rId50"/>
    <p:sldId id="801" r:id="rId51"/>
    <p:sldId id="802" r:id="rId52"/>
    <p:sldId id="906" r:id="rId53"/>
    <p:sldId id="908" r:id="rId54"/>
    <p:sldId id="907" r:id="rId55"/>
    <p:sldId id="803" r:id="rId56"/>
    <p:sldId id="804" r:id="rId57"/>
    <p:sldId id="807" r:id="rId58"/>
    <p:sldId id="809" r:id="rId59"/>
    <p:sldId id="808" r:id="rId60"/>
    <p:sldId id="815" r:id="rId61"/>
    <p:sldId id="810" r:id="rId62"/>
    <p:sldId id="811" r:id="rId63"/>
    <p:sldId id="761" r:id="rId64"/>
    <p:sldId id="817" r:id="rId65"/>
    <p:sldId id="1008" r:id="rId66"/>
    <p:sldId id="1009" r:id="rId67"/>
    <p:sldId id="1010" r:id="rId68"/>
    <p:sldId id="1011" r:id="rId69"/>
    <p:sldId id="1012" r:id="rId70"/>
    <p:sldId id="1013" r:id="rId71"/>
    <p:sldId id="1014" r:id="rId72"/>
    <p:sldId id="1015" r:id="rId73"/>
    <p:sldId id="1016" r:id="rId74"/>
    <p:sldId id="1017" r:id="rId75"/>
    <p:sldId id="962" r:id="rId76"/>
    <p:sldId id="1018" r:id="rId77"/>
    <p:sldId id="975" r:id="rId78"/>
    <p:sldId id="911" r:id="rId79"/>
    <p:sldId id="976" r:id="rId80"/>
    <p:sldId id="837" r:id="rId81"/>
    <p:sldId id="838" r:id="rId82"/>
    <p:sldId id="840" r:id="rId83"/>
    <p:sldId id="839" r:id="rId84"/>
    <p:sldId id="841" r:id="rId85"/>
    <p:sldId id="842" r:id="rId86"/>
    <p:sldId id="843" r:id="rId87"/>
    <p:sldId id="844" r:id="rId88"/>
    <p:sldId id="845" r:id="rId89"/>
    <p:sldId id="846" r:id="rId90"/>
    <p:sldId id="847" r:id="rId91"/>
    <p:sldId id="916" r:id="rId92"/>
    <p:sldId id="851" r:id="rId93"/>
    <p:sldId id="974" r:id="rId94"/>
    <p:sldId id="917" r:id="rId95"/>
    <p:sldId id="919" r:id="rId96"/>
    <p:sldId id="920" r:id="rId97"/>
    <p:sldId id="918" r:id="rId98"/>
    <p:sldId id="921" r:id="rId99"/>
    <p:sldId id="922" r:id="rId100"/>
    <p:sldId id="924" r:id="rId101"/>
    <p:sldId id="925" r:id="rId102"/>
    <p:sldId id="926" r:id="rId103"/>
    <p:sldId id="927" r:id="rId104"/>
    <p:sldId id="928" r:id="rId105"/>
    <p:sldId id="929" r:id="rId106"/>
    <p:sldId id="930" r:id="rId107"/>
    <p:sldId id="931" r:id="rId108"/>
    <p:sldId id="932" r:id="rId109"/>
    <p:sldId id="936" r:id="rId110"/>
    <p:sldId id="933" r:id="rId111"/>
    <p:sldId id="934" r:id="rId112"/>
    <p:sldId id="935" r:id="rId113"/>
    <p:sldId id="867" r:id="rId114"/>
    <p:sldId id="868" r:id="rId115"/>
    <p:sldId id="853" r:id="rId116"/>
    <p:sldId id="869" r:id="rId117"/>
    <p:sldId id="870" r:id="rId118"/>
    <p:sldId id="871" r:id="rId119"/>
    <p:sldId id="872" r:id="rId120"/>
    <p:sldId id="937" r:id="rId121"/>
    <p:sldId id="939" r:id="rId122"/>
    <p:sldId id="963" r:id="rId123"/>
    <p:sldId id="864" r:id="rId124"/>
    <p:sldId id="910" r:id="rId125"/>
    <p:sldId id="949" r:id="rId126"/>
    <p:sldId id="301" r:id="rId127"/>
    <p:sldId id="317" r:id="rId128"/>
    <p:sldId id="316" r:id="rId129"/>
    <p:sldId id="259" r:id="rId130"/>
    <p:sldId id="315" r:id="rId131"/>
    <p:sldId id="260" r:id="rId132"/>
    <p:sldId id="266" r:id="rId133"/>
    <p:sldId id="261" r:id="rId134"/>
    <p:sldId id="262" r:id="rId135"/>
    <p:sldId id="263" r:id="rId136"/>
    <p:sldId id="264" r:id="rId137"/>
    <p:sldId id="265" r:id="rId138"/>
    <p:sldId id="267" r:id="rId139"/>
    <p:sldId id="268" r:id="rId140"/>
    <p:sldId id="269" r:id="rId141"/>
    <p:sldId id="310" r:id="rId142"/>
    <p:sldId id="735" r:id="rId143"/>
    <p:sldId id="737" r:id="rId144"/>
    <p:sldId id="736" r:id="rId145"/>
    <p:sldId id="738" r:id="rId146"/>
    <p:sldId id="271" r:id="rId147"/>
    <p:sldId id="957" r:id="rId148"/>
    <p:sldId id="272" r:id="rId149"/>
    <p:sldId id="273" r:id="rId150"/>
    <p:sldId id="274" r:id="rId151"/>
    <p:sldId id="305" r:id="rId152"/>
    <p:sldId id="281" r:id="rId153"/>
    <p:sldId id="282" r:id="rId154"/>
    <p:sldId id="284" r:id="rId155"/>
    <p:sldId id="285" r:id="rId156"/>
    <p:sldId id="286" r:id="rId157"/>
    <p:sldId id="287" r:id="rId158"/>
    <p:sldId id="289" r:id="rId159"/>
    <p:sldId id="290" r:id="rId160"/>
    <p:sldId id="291" r:id="rId161"/>
    <p:sldId id="293" r:id="rId162"/>
    <p:sldId id="294" r:id="rId163"/>
    <p:sldId id="297" r:id="rId164"/>
    <p:sldId id="303" r:id="rId165"/>
    <p:sldId id="304" r:id="rId166"/>
    <p:sldId id="298" r:id="rId167"/>
    <p:sldId id="299" r:id="rId168"/>
    <p:sldId id="300" r:id="rId169"/>
    <p:sldId id="958" r:id="rId170"/>
    <p:sldId id="302" r:id="rId171"/>
    <p:sldId id="959" r:id="rId172"/>
    <p:sldId id="960" r:id="rId173"/>
    <p:sldId id="333" r:id="rId174"/>
    <p:sldId id="1020" r:id="rId175"/>
    <p:sldId id="1019" r:id="rId176"/>
    <p:sldId id="334" r:id="rId177"/>
    <p:sldId id="327" r:id="rId178"/>
    <p:sldId id="332" r:id="rId179"/>
    <p:sldId id="331" r:id="rId180"/>
    <p:sldId id="330" r:id="rId181"/>
    <p:sldId id="329" r:id="rId182"/>
    <p:sldId id="328" r:id="rId183"/>
    <p:sldId id="319" r:id="rId184"/>
    <p:sldId id="326" r:id="rId185"/>
    <p:sldId id="325" r:id="rId186"/>
    <p:sldId id="324" r:id="rId187"/>
    <p:sldId id="323" r:id="rId188"/>
    <p:sldId id="663" r:id="rId189"/>
    <p:sldId id="321" r:id="rId190"/>
    <p:sldId id="320" r:id="rId191"/>
    <p:sldId id="322" r:id="rId192"/>
    <p:sldId id="664" r:id="rId193"/>
    <p:sldId id="887" r:id="rId194"/>
    <p:sldId id="941" r:id="rId195"/>
    <p:sldId id="942" r:id="rId196"/>
    <p:sldId id="943" r:id="rId197"/>
    <p:sldId id="944" r:id="rId198"/>
    <p:sldId id="945" r:id="rId199"/>
    <p:sldId id="940" r:id="rId200"/>
    <p:sldId id="339" r:id="rId201"/>
    <p:sldId id="338" r:id="rId202"/>
    <p:sldId id="340" r:id="rId203"/>
    <p:sldId id="341" r:id="rId204"/>
    <p:sldId id="342" r:id="rId205"/>
    <p:sldId id="343" r:id="rId206"/>
    <p:sldId id="344" r:id="rId207"/>
    <p:sldId id="345" r:id="rId208"/>
    <p:sldId id="349" r:id="rId209"/>
    <p:sldId id="350" r:id="rId210"/>
    <p:sldId id="347" r:id="rId211"/>
    <p:sldId id="351" r:id="rId212"/>
    <p:sldId id="348" r:id="rId213"/>
    <p:sldId id="874" r:id="rId214"/>
    <p:sldId id="875" r:id="rId215"/>
    <p:sldId id="876" r:id="rId216"/>
    <p:sldId id="337" r:id="rId217"/>
    <p:sldId id="756" r:id="rId218"/>
    <p:sldId id="755" r:id="rId219"/>
    <p:sldId id="356" r:id="rId220"/>
    <p:sldId id="362" r:id="rId221"/>
    <p:sldId id="361" r:id="rId222"/>
    <p:sldId id="357" r:id="rId223"/>
    <p:sldId id="358" r:id="rId224"/>
    <p:sldId id="359" r:id="rId225"/>
    <p:sldId id="363" r:id="rId226"/>
    <p:sldId id="364" r:id="rId227"/>
    <p:sldId id="365" r:id="rId228"/>
    <p:sldId id="366" r:id="rId229"/>
    <p:sldId id="367" r:id="rId230"/>
    <p:sldId id="368" r:id="rId231"/>
    <p:sldId id="369" r:id="rId232"/>
    <p:sldId id="370" r:id="rId233"/>
    <p:sldId id="371" r:id="rId234"/>
    <p:sldId id="372" r:id="rId235"/>
    <p:sldId id="373" r:id="rId236"/>
    <p:sldId id="380" r:id="rId237"/>
    <p:sldId id="518" r:id="rId238"/>
    <p:sldId id="1034" r:id="rId239"/>
    <p:sldId id="709" r:id="rId240"/>
    <p:sldId id="977" r:id="rId241"/>
    <p:sldId id="665" r:id="rId242"/>
    <p:sldId id="666" r:id="rId243"/>
    <p:sldId id="667" r:id="rId244"/>
    <p:sldId id="381" r:id="rId245"/>
    <p:sldId id="382" r:id="rId246"/>
    <p:sldId id="669" r:id="rId247"/>
    <p:sldId id="423" r:id="rId248"/>
    <p:sldId id="888" r:id="rId249"/>
    <p:sldId id="425" r:id="rId250"/>
    <p:sldId id="418" r:id="rId251"/>
    <p:sldId id="523" r:id="rId252"/>
    <p:sldId id="524" r:id="rId253"/>
    <p:sldId id="528" r:id="rId254"/>
    <p:sldId id="529" r:id="rId255"/>
    <p:sldId id="531" r:id="rId256"/>
    <p:sldId id="530" r:id="rId257"/>
    <p:sldId id="740" r:id="rId258"/>
    <p:sldId id="878" r:id="rId259"/>
    <p:sldId id="879" r:id="rId260"/>
    <p:sldId id="670" r:id="rId261"/>
    <p:sldId id="671" r:id="rId262"/>
    <p:sldId id="968" r:id="rId263"/>
    <p:sldId id="386" r:id="rId264"/>
    <p:sldId id="420" r:id="rId265"/>
    <p:sldId id="421" r:id="rId266"/>
    <p:sldId id="533" r:id="rId267"/>
    <p:sldId id="536" r:id="rId268"/>
    <p:sldId id="537" r:id="rId269"/>
    <p:sldId id="538" r:id="rId270"/>
    <p:sldId id="539" r:id="rId271"/>
    <p:sldId id="540" r:id="rId272"/>
    <p:sldId id="722" r:id="rId273"/>
    <p:sldId id="723" r:id="rId274"/>
    <p:sldId id="724" r:id="rId275"/>
    <p:sldId id="725" r:id="rId276"/>
    <p:sldId id="672" r:id="rId277"/>
    <p:sldId id="673" r:id="rId278"/>
    <p:sldId id="969" r:id="rId279"/>
    <p:sldId id="892" r:id="rId280"/>
    <p:sldId id="416" r:id="rId281"/>
    <p:sldId id="403" r:id="rId282"/>
    <p:sldId id="414" r:id="rId283"/>
    <p:sldId id="413" r:id="rId284"/>
    <p:sldId id="544" r:id="rId285"/>
    <p:sldId id="545" r:id="rId286"/>
    <p:sldId id="548" r:id="rId287"/>
    <p:sldId id="549" r:id="rId288"/>
    <p:sldId id="966" r:id="rId289"/>
    <p:sldId id="745" r:id="rId290"/>
    <p:sldId id="746" r:id="rId291"/>
    <p:sldId id="880" r:id="rId292"/>
    <p:sldId id="881" r:id="rId293"/>
    <p:sldId id="674" r:id="rId294"/>
    <p:sldId id="675" r:id="rId295"/>
    <p:sldId id="409" r:id="rId296"/>
    <p:sldId id="970" r:id="rId297"/>
    <p:sldId id="412" r:id="rId298"/>
    <p:sldId id="410" r:id="rId299"/>
    <p:sldId id="411" r:id="rId300"/>
    <p:sldId id="676" r:id="rId301"/>
    <p:sldId id="677" r:id="rId302"/>
    <p:sldId id="971" r:id="rId303"/>
    <p:sldId id="407" r:id="rId304"/>
    <p:sldId id="408" r:id="rId305"/>
    <p:sldId id="951" r:id="rId306"/>
    <p:sldId id="954" r:id="rId307"/>
    <p:sldId id="952" r:id="rId308"/>
    <p:sldId id="953" r:id="rId309"/>
    <p:sldId id="955" r:id="rId310"/>
    <p:sldId id="967" r:id="rId311"/>
    <p:sldId id="678" r:id="rId312"/>
    <p:sldId id="679" r:id="rId313"/>
    <p:sldId id="427" r:id="rId314"/>
    <p:sldId id="898" r:id="rId315"/>
    <p:sldId id="429" r:id="rId316"/>
    <p:sldId id="430" r:id="rId317"/>
    <p:sldId id="684" r:id="rId318"/>
    <p:sldId id="900" r:id="rId319"/>
    <p:sldId id="551" r:id="rId320"/>
    <p:sldId id="553" r:id="rId321"/>
    <p:sldId id="554" r:id="rId322"/>
    <p:sldId id="555" r:id="rId323"/>
    <p:sldId id="556" r:id="rId324"/>
    <p:sldId id="557" r:id="rId325"/>
    <p:sldId id="558" r:id="rId326"/>
    <p:sldId id="559" r:id="rId327"/>
    <p:sldId id="560" r:id="rId328"/>
    <p:sldId id="563" r:id="rId329"/>
    <p:sldId id="564" r:id="rId330"/>
    <p:sldId id="901" r:id="rId331"/>
    <p:sldId id="902" r:id="rId332"/>
    <p:sldId id="680" r:id="rId333"/>
    <p:sldId id="681" r:id="rId334"/>
    <p:sldId id="431" r:id="rId335"/>
    <p:sldId id="972" r:id="rId336"/>
    <p:sldId id="432" r:id="rId337"/>
    <p:sldId id="686" r:id="rId338"/>
    <p:sldId id="433" r:id="rId339"/>
    <p:sldId id="685" r:id="rId340"/>
    <p:sldId id="565" r:id="rId341"/>
    <p:sldId id="566" r:id="rId342"/>
    <p:sldId id="568" r:id="rId343"/>
    <p:sldId id="567" r:id="rId344"/>
    <p:sldId id="569" r:id="rId345"/>
    <p:sldId id="571" r:id="rId346"/>
    <p:sldId id="682" r:id="rId347"/>
    <p:sldId id="683" r:id="rId348"/>
    <p:sldId id="434" r:id="rId349"/>
    <p:sldId id="973" r:id="rId350"/>
    <p:sldId id="435" r:id="rId351"/>
    <p:sldId id="688" r:id="rId352"/>
    <p:sldId id="437" r:id="rId353"/>
    <p:sldId id="576" r:id="rId354"/>
    <p:sldId id="574" r:id="rId355"/>
    <p:sldId id="577" r:id="rId356"/>
    <p:sldId id="578" r:id="rId357"/>
    <p:sldId id="581" r:id="rId358"/>
    <p:sldId id="590" r:id="rId359"/>
    <p:sldId id="579" r:id="rId360"/>
    <p:sldId id="582" r:id="rId361"/>
    <p:sldId id="591" r:id="rId362"/>
    <p:sldId id="583" r:id="rId363"/>
    <p:sldId id="584" r:id="rId364"/>
    <p:sldId id="585" r:id="rId365"/>
    <p:sldId id="592" r:id="rId366"/>
    <p:sldId id="586" r:id="rId367"/>
    <p:sldId id="587" r:id="rId368"/>
    <p:sldId id="593" r:id="rId369"/>
    <p:sldId id="588" r:id="rId370"/>
    <p:sldId id="624" r:id="rId371"/>
    <p:sldId id="594" r:id="rId372"/>
    <p:sldId id="1042" r:id="rId373"/>
    <p:sldId id="595" r:id="rId374"/>
    <p:sldId id="596" r:id="rId375"/>
    <p:sldId id="597" r:id="rId376"/>
    <p:sldId id="598" r:id="rId377"/>
    <p:sldId id="599" r:id="rId378"/>
    <p:sldId id="600" r:id="rId379"/>
    <p:sldId id="601" r:id="rId380"/>
    <p:sldId id="607" r:id="rId381"/>
    <p:sldId id="608" r:id="rId382"/>
    <p:sldId id="609" r:id="rId383"/>
    <p:sldId id="611" r:id="rId384"/>
    <p:sldId id="612" r:id="rId385"/>
    <p:sldId id="615" r:id="rId386"/>
    <p:sldId id="616" r:id="rId387"/>
    <p:sldId id="617" r:id="rId388"/>
    <p:sldId id="903" r:id="rId389"/>
    <p:sldId id="699" r:id="rId390"/>
    <p:sldId id="700" r:id="rId391"/>
    <p:sldId id="701" r:id="rId392"/>
    <p:sldId id="712" r:id="rId393"/>
    <p:sldId id="710" r:id="rId394"/>
    <p:sldId id="711" r:id="rId395"/>
    <p:sldId id="702" r:id="rId396"/>
    <p:sldId id="703" r:id="rId397"/>
    <p:sldId id="704" r:id="rId398"/>
    <p:sldId id="713" r:id="rId399"/>
    <p:sldId id="714" r:id="rId400"/>
    <p:sldId id="705" r:id="rId401"/>
    <p:sldId id="964" r:id="rId402"/>
    <p:sldId id="719" r:id="rId403"/>
    <p:sldId id="965" r:id="rId404"/>
    <p:sldId id="948" r:id="rId405"/>
    <p:sldId id="749" r:id="rId406"/>
    <p:sldId id="946" r:id="rId407"/>
    <p:sldId id="947" r:id="rId408"/>
    <p:sldId id="750" r:id="rId409"/>
    <p:sldId id="1025" r:id="rId410"/>
    <p:sldId id="1036" r:id="rId411"/>
    <p:sldId id="1037" r:id="rId412"/>
    <p:sldId id="1038" r:id="rId413"/>
    <p:sldId id="1039" r:id="rId414"/>
    <p:sldId id="1040" r:id="rId415"/>
    <p:sldId id="1041" r:id="rId416"/>
    <p:sldId id="1035" r:id="rId417"/>
    <p:sldId id="1026" r:id="rId418"/>
    <p:sldId id="1027" r:id="rId419"/>
    <p:sldId id="1028" r:id="rId420"/>
    <p:sldId id="1029" r:id="rId421"/>
    <p:sldId id="1030" r:id="rId422"/>
    <p:sldId id="1031" r:id="rId423"/>
    <p:sldId id="1032" r:id="rId424"/>
    <p:sldId id="1033" r:id="rId425"/>
    <p:sldId id="991" r:id="rId426"/>
    <p:sldId id="992" r:id="rId427"/>
    <p:sldId id="993" r:id="rId4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5CE1E"/>
    <a:srgbClr val="A51628"/>
    <a:srgbClr val="009193"/>
    <a:srgbClr val="942093"/>
    <a:srgbClr val="703103"/>
    <a:srgbClr val="7A81FF"/>
    <a:srgbClr val="1FCEE2"/>
    <a:srgbClr val="8EFA00"/>
    <a:srgbClr val="EA4995"/>
    <a:srgbClr val="7065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871"/>
    <p:restoredTop sz="88512"/>
  </p:normalViewPr>
  <p:slideViewPr>
    <p:cSldViewPr snapToGrid="0" snapToObjects="1">
      <p:cViewPr>
        <p:scale>
          <a:sx n="63" d="100"/>
          <a:sy n="63" d="100"/>
        </p:scale>
        <p:origin x="2176" y="528"/>
      </p:cViewPr>
      <p:guideLst/>
    </p:cSldViewPr>
  </p:slideViewPr>
  <p:notesTextViewPr>
    <p:cViewPr>
      <p:scale>
        <a:sx n="75" d="100"/>
        <a:sy n="75"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230" Type="http://schemas.openxmlformats.org/officeDocument/2006/relationships/slide" Target="slides/slide229.xml"/><Relationship Id="rId231" Type="http://schemas.openxmlformats.org/officeDocument/2006/relationships/slide" Target="slides/slide230.xml"/><Relationship Id="rId232" Type="http://schemas.openxmlformats.org/officeDocument/2006/relationships/slide" Target="slides/slide231.xml"/><Relationship Id="rId233" Type="http://schemas.openxmlformats.org/officeDocument/2006/relationships/slide" Target="slides/slide232.xml"/><Relationship Id="rId234" Type="http://schemas.openxmlformats.org/officeDocument/2006/relationships/slide" Target="slides/slide233.xml"/><Relationship Id="rId235" Type="http://schemas.openxmlformats.org/officeDocument/2006/relationships/slide" Target="slides/slide234.xml"/><Relationship Id="rId236" Type="http://schemas.openxmlformats.org/officeDocument/2006/relationships/slide" Target="slides/slide235.xml"/><Relationship Id="rId237" Type="http://schemas.openxmlformats.org/officeDocument/2006/relationships/slide" Target="slides/slide236.xml"/><Relationship Id="rId238" Type="http://schemas.openxmlformats.org/officeDocument/2006/relationships/slide" Target="slides/slide237.xml"/><Relationship Id="rId239" Type="http://schemas.openxmlformats.org/officeDocument/2006/relationships/slide" Target="slides/slide23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240" Type="http://schemas.openxmlformats.org/officeDocument/2006/relationships/slide" Target="slides/slide239.xml"/><Relationship Id="rId241" Type="http://schemas.openxmlformats.org/officeDocument/2006/relationships/slide" Target="slides/slide240.xml"/><Relationship Id="rId242" Type="http://schemas.openxmlformats.org/officeDocument/2006/relationships/slide" Target="slides/slide241.xml"/><Relationship Id="rId243" Type="http://schemas.openxmlformats.org/officeDocument/2006/relationships/slide" Target="slides/slide242.xml"/><Relationship Id="rId244" Type="http://schemas.openxmlformats.org/officeDocument/2006/relationships/slide" Target="slides/slide243.xml"/><Relationship Id="rId245" Type="http://schemas.openxmlformats.org/officeDocument/2006/relationships/slide" Target="slides/slide244.xml"/><Relationship Id="rId246" Type="http://schemas.openxmlformats.org/officeDocument/2006/relationships/slide" Target="slides/slide245.xml"/><Relationship Id="rId247" Type="http://schemas.openxmlformats.org/officeDocument/2006/relationships/slide" Target="slides/slide246.xml"/><Relationship Id="rId248" Type="http://schemas.openxmlformats.org/officeDocument/2006/relationships/slide" Target="slides/slide247.xml"/><Relationship Id="rId249" Type="http://schemas.openxmlformats.org/officeDocument/2006/relationships/slide" Target="slides/slide248.xml"/><Relationship Id="rId300" Type="http://schemas.openxmlformats.org/officeDocument/2006/relationships/slide" Target="slides/slide299.xml"/><Relationship Id="rId301" Type="http://schemas.openxmlformats.org/officeDocument/2006/relationships/slide" Target="slides/slide300.xml"/><Relationship Id="rId302" Type="http://schemas.openxmlformats.org/officeDocument/2006/relationships/slide" Target="slides/slide301.xml"/><Relationship Id="rId303" Type="http://schemas.openxmlformats.org/officeDocument/2006/relationships/slide" Target="slides/slide302.xml"/><Relationship Id="rId304" Type="http://schemas.openxmlformats.org/officeDocument/2006/relationships/slide" Target="slides/slide303.xml"/><Relationship Id="rId305" Type="http://schemas.openxmlformats.org/officeDocument/2006/relationships/slide" Target="slides/slide304.xml"/><Relationship Id="rId306" Type="http://schemas.openxmlformats.org/officeDocument/2006/relationships/slide" Target="slides/slide305.xml"/><Relationship Id="rId307" Type="http://schemas.openxmlformats.org/officeDocument/2006/relationships/slide" Target="slides/slide306.xml"/><Relationship Id="rId308" Type="http://schemas.openxmlformats.org/officeDocument/2006/relationships/slide" Target="slides/slide307.xml"/><Relationship Id="rId309" Type="http://schemas.openxmlformats.org/officeDocument/2006/relationships/slide" Target="slides/slide30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slide" Target="slides/slide195.xml"/><Relationship Id="rId197" Type="http://schemas.openxmlformats.org/officeDocument/2006/relationships/slide" Target="slides/slide196.xml"/><Relationship Id="rId198" Type="http://schemas.openxmlformats.org/officeDocument/2006/relationships/slide" Target="slides/slide197.xml"/><Relationship Id="rId199" Type="http://schemas.openxmlformats.org/officeDocument/2006/relationships/slide" Target="slides/slide198.xml"/><Relationship Id="rId250" Type="http://schemas.openxmlformats.org/officeDocument/2006/relationships/slide" Target="slides/slide249.xml"/><Relationship Id="rId251" Type="http://schemas.openxmlformats.org/officeDocument/2006/relationships/slide" Target="slides/slide250.xml"/><Relationship Id="rId252" Type="http://schemas.openxmlformats.org/officeDocument/2006/relationships/slide" Target="slides/slide251.xml"/><Relationship Id="rId253" Type="http://schemas.openxmlformats.org/officeDocument/2006/relationships/slide" Target="slides/slide252.xml"/><Relationship Id="rId254" Type="http://schemas.openxmlformats.org/officeDocument/2006/relationships/slide" Target="slides/slide253.xml"/><Relationship Id="rId255" Type="http://schemas.openxmlformats.org/officeDocument/2006/relationships/slide" Target="slides/slide254.xml"/><Relationship Id="rId256" Type="http://schemas.openxmlformats.org/officeDocument/2006/relationships/slide" Target="slides/slide255.xml"/><Relationship Id="rId257" Type="http://schemas.openxmlformats.org/officeDocument/2006/relationships/slide" Target="slides/slide256.xml"/><Relationship Id="rId258" Type="http://schemas.openxmlformats.org/officeDocument/2006/relationships/slide" Target="slides/slide257.xml"/><Relationship Id="rId259" Type="http://schemas.openxmlformats.org/officeDocument/2006/relationships/slide" Target="slides/slide258.xml"/><Relationship Id="rId310" Type="http://schemas.openxmlformats.org/officeDocument/2006/relationships/slide" Target="slides/slide309.xml"/><Relationship Id="rId311" Type="http://schemas.openxmlformats.org/officeDocument/2006/relationships/slide" Target="slides/slide310.xml"/><Relationship Id="rId312" Type="http://schemas.openxmlformats.org/officeDocument/2006/relationships/slide" Target="slides/slide311.xml"/><Relationship Id="rId313" Type="http://schemas.openxmlformats.org/officeDocument/2006/relationships/slide" Target="slides/slide312.xml"/><Relationship Id="rId314" Type="http://schemas.openxmlformats.org/officeDocument/2006/relationships/slide" Target="slides/slide313.xml"/><Relationship Id="rId315" Type="http://schemas.openxmlformats.org/officeDocument/2006/relationships/slide" Target="slides/slide314.xml"/><Relationship Id="rId316" Type="http://schemas.openxmlformats.org/officeDocument/2006/relationships/slide" Target="slides/slide315.xml"/><Relationship Id="rId317" Type="http://schemas.openxmlformats.org/officeDocument/2006/relationships/slide" Target="slides/slide316.xml"/><Relationship Id="rId318" Type="http://schemas.openxmlformats.org/officeDocument/2006/relationships/slide" Target="slides/slide317.xml"/><Relationship Id="rId319" Type="http://schemas.openxmlformats.org/officeDocument/2006/relationships/slide" Target="slides/slide3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260" Type="http://schemas.openxmlformats.org/officeDocument/2006/relationships/slide" Target="slides/slide259.xml"/><Relationship Id="rId261" Type="http://schemas.openxmlformats.org/officeDocument/2006/relationships/slide" Target="slides/slide260.xml"/><Relationship Id="rId262" Type="http://schemas.openxmlformats.org/officeDocument/2006/relationships/slide" Target="slides/slide261.xml"/><Relationship Id="rId263" Type="http://schemas.openxmlformats.org/officeDocument/2006/relationships/slide" Target="slides/slide262.xml"/><Relationship Id="rId264" Type="http://schemas.openxmlformats.org/officeDocument/2006/relationships/slide" Target="slides/slide263.xml"/><Relationship Id="rId265" Type="http://schemas.openxmlformats.org/officeDocument/2006/relationships/slide" Target="slides/slide264.xml"/><Relationship Id="rId266" Type="http://schemas.openxmlformats.org/officeDocument/2006/relationships/slide" Target="slides/slide265.xml"/><Relationship Id="rId267" Type="http://schemas.openxmlformats.org/officeDocument/2006/relationships/slide" Target="slides/slide266.xml"/><Relationship Id="rId268" Type="http://schemas.openxmlformats.org/officeDocument/2006/relationships/slide" Target="slides/slide267.xml"/><Relationship Id="rId269" Type="http://schemas.openxmlformats.org/officeDocument/2006/relationships/slide" Target="slides/slide268.xml"/><Relationship Id="rId320" Type="http://schemas.openxmlformats.org/officeDocument/2006/relationships/slide" Target="slides/slide319.xml"/><Relationship Id="rId321" Type="http://schemas.openxmlformats.org/officeDocument/2006/relationships/slide" Target="slides/slide320.xml"/><Relationship Id="rId322" Type="http://schemas.openxmlformats.org/officeDocument/2006/relationships/slide" Target="slides/slide321.xml"/><Relationship Id="rId323" Type="http://schemas.openxmlformats.org/officeDocument/2006/relationships/slide" Target="slides/slide322.xml"/><Relationship Id="rId324" Type="http://schemas.openxmlformats.org/officeDocument/2006/relationships/slide" Target="slides/slide323.xml"/><Relationship Id="rId325" Type="http://schemas.openxmlformats.org/officeDocument/2006/relationships/slide" Target="slides/slide324.xml"/><Relationship Id="rId326" Type="http://schemas.openxmlformats.org/officeDocument/2006/relationships/slide" Target="slides/slide325.xml"/><Relationship Id="rId327" Type="http://schemas.openxmlformats.org/officeDocument/2006/relationships/slide" Target="slides/slide326.xml"/><Relationship Id="rId328" Type="http://schemas.openxmlformats.org/officeDocument/2006/relationships/slide" Target="slides/slide327.xml"/><Relationship Id="rId329" Type="http://schemas.openxmlformats.org/officeDocument/2006/relationships/slide" Target="slides/slide328.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270" Type="http://schemas.openxmlformats.org/officeDocument/2006/relationships/slide" Target="slides/slide269.xml"/><Relationship Id="rId271" Type="http://schemas.openxmlformats.org/officeDocument/2006/relationships/slide" Target="slides/slide270.xml"/><Relationship Id="rId272" Type="http://schemas.openxmlformats.org/officeDocument/2006/relationships/slide" Target="slides/slide271.xml"/><Relationship Id="rId273" Type="http://schemas.openxmlformats.org/officeDocument/2006/relationships/slide" Target="slides/slide272.xml"/><Relationship Id="rId274" Type="http://schemas.openxmlformats.org/officeDocument/2006/relationships/slide" Target="slides/slide273.xml"/><Relationship Id="rId275" Type="http://schemas.openxmlformats.org/officeDocument/2006/relationships/slide" Target="slides/slide274.xml"/><Relationship Id="rId276" Type="http://schemas.openxmlformats.org/officeDocument/2006/relationships/slide" Target="slides/slide275.xml"/><Relationship Id="rId277" Type="http://schemas.openxmlformats.org/officeDocument/2006/relationships/slide" Target="slides/slide276.xml"/><Relationship Id="rId278" Type="http://schemas.openxmlformats.org/officeDocument/2006/relationships/slide" Target="slides/slide277.xml"/><Relationship Id="rId279" Type="http://schemas.openxmlformats.org/officeDocument/2006/relationships/slide" Target="slides/slide278.xml"/><Relationship Id="rId330" Type="http://schemas.openxmlformats.org/officeDocument/2006/relationships/slide" Target="slides/slide329.xml"/><Relationship Id="rId331" Type="http://schemas.openxmlformats.org/officeDocument/2006/relationships/slide" Target="slides/slide330.xml"/><Relationship Id="rId332" Type="http://schemas.openxmlformats.org/officeDocument/2006/relationships/slide" Target="slides/slide331.xml"/><Relationship Id="rId333" Type="http://schemas.openxmlformats.org/officeDocument/2006/relationships/slide" Target="slides/slide332.xml"/><Relationship Id="rId334" Type="http://schemas.openxmlformats.org/officeDocument/2006/relationships/slide" Target="slides/slide333.xml"/><Relationship Id="rId335" Type="http://schemas.openxmlformats.org/officeDocument/2006/relationships/slide" Target="slides/slide334.xml"/><Relationship Id="rId336" Type="http://schemas.openxmlformats.org/officeDocument/2006/relationships/slide" Target="slides/slide335.xml"/><Relationship Id="rId337" Type="http://schemas.openxmlformats.org/officeDocument/2006/relationships/slide" Target="slides/slide336.xml"/><Relationship Id="rId338" Type="http://schemas.openxmlformats.org/officeDocument/2006/relationships/slide" Target="slides/slide337.xml"/><Relationship Id="rId339" Type="http://schemas.openxmlformats.org/officeDocument/2006/relationships/slide" Target="slides/slide33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280" Type="http://schemas.openxmlformats.org/officeDocument/2006/relationships/slide" Target="slides/slide279.xml"/><Relationship Id="rId281" Type="http://schemas.openxmlformats.org/officeDocument/2006/relationships/slide" Target="slides/slide280.xml"/><Relationship Id="rId282" Type="http://schemas.openxmlformats.org/officeDocument/2006/relationships/slide" Target="slides/slide281.xml"/><Relationship Id="rId283" Type="http://schemas.openxmlformats.org/officeDocument/2006/relationships/slide" Target="slides/slide282.xml"/><Relationship Id="rId284" Type="http://schemas.openxmlformats.org/officeDocument/2006/relationships/slide" Target="slides/slide283.xml"/><Relationship Id="rId285" Type="http://schemas.openxmlformats.org/officeDocument/2006/relationships/slide" Target="slides/slide284.xml"/><Relationship Id="rId286" Type="http://schemas.openxmlformats.org/officeDocument/2006/relationships/slide" Target="slides/slide285.xml"/><Relationship Id="rId287" Type="http://schemas.openxmlformats.org/officeDocument/2006/relationships/slide" Target="slides/slide286.xml"/><Relationship Id="rId288" Type="http://schemas.openxmlformats.org/officeDocument/2006/relationships/slide" Target="slides/slide287.xml"/><Relationship Id="rId289" Type="http://schemas.openxmlformats.org/officeDocument/2006/relationships/slide" Target="slides/slide288.xml"/><Relationship Id="rId340" Type="http://schemas.openxmlformats.org/officeDocument/2006/relationships/slide" Target="slides/slide339.xml"/><Relationship Id="rId341" Type="http://schemas.openxmlformats.org/officeDocument/2006/relationships/slide" Target="slides/slide340.xml"/><Relationship Id="rId342" Type="http://schemas.openxmlformats.org/officeDocument/2006/relationships/slide" Target="slides/slide341.xml"/><Relationship Id="rId343" Type="http://schemas.openxmlformats.org/officeDocument/2006/relationships/slide" Target="slides/slide342.xml"/><Relationship Id="rId344" Type="http://schemas.openxmlformats.org/officeDocument/2006/relationships/slide" Target="slides/slide343.xml"/><Relationship Id="rId345" Type="http://schemas.openxmlformats.org/officeDocument/2006/relationships/slide" Target="slides/slide344.xml"/><Relationship Id="rId346" Type="http://schemas.openxmlformats.org/officeDocument/2006/relationships/slide" Target="slides/slide345.xml"/><Relationship Id="rId347" Type="http://schemas.openxmlformats.org/officeDocument/2006/relationships/slide" Target="slides/slide346.xml"/><Relationship Id="rId348" Type="http://schemas.openxmlformats.org/officeDocument/2006/relationships/slide" Target="slides/slide347.xml"/><Relationship Id="rId349" Type="http://schemas.openxmlformats.org/officeDocument/2006/relationships/slide" Target="slides/slide348.xml"/><Relationship Id="rId400" Type="http://schemas.openxmlformats.org/officeDocument/2006/relationships/slide" Target="slides/slide399.xml"/><Relationship Id="rId401" Type="http://schemas.openxmlformats.org/officeDocument/2006/relationships/slide" Target="slides/slide400.xml"/><Relationship Id="rId402" Type="http://schemas.openxmlformats.org/officeDocument/2006/relationships/slide" Target="slides/slide401.xml"/><Relationship Id="rId403" Type="http://schemas.openxmlformats.org/officeDocument/2006/relationships/slide" Target="slides/slide402.xml"/><Relationship Id="rId404" Type="http://schemas.openxmlformats.org/officeDocument/2006/relationships/slide" Target="slides/slide403.xml"/><Relationship Id="rId405" Type="http://schemas.openxmlformats.org/officeDocument/2006/relationships/slide" Target="slides/slide404.xml"/><Relationship Id="rId406" Type="http://schemas.openxmlformats.org/officeDocument/2006/relationships/slide" Target="slides/slide405.xml"/><Relationship Id="rId407" Type="http://schemas.openxmlformats.org/officeDocument/2006/relationships/slide" Target="slides/slide406.xml"/><Relationship Id="rId408" Type="http://schemas.openxmlformats.org/officeDocument/2006/relationships/slide" Target="slides/slide407.xml"/><Relationship Id="rId409" Type="http://schemas.openxmlformats.org/officeDocument/2006/relationships/slide" Target="slides/slide40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290" Type="http://schemas.openxmlformats.org/officeDocument/2006/relationships/slide" Target="slides/slide289.xml"/><Relationship Id="rId291" Type="http://schemas.openxmlformats.org/officeDocument/2006/relationships/slide" Target="slides/slide290.xml"/><Relationship Id="rId292" Type="http://schemas.openxmlformats.org/officeDocument/2006/relationships/slide" Target="slides/slide291.xml"/><Relationship Id="rId293" Type="http://schemas.openxmlformats.org/officeDocument/2006/relationships/slide" Target="slides/slide292.xml"/><Relationship Id="rId294" Type="http://schemas.openxmlformats.org/officeDocument/2006/relationships/slide" Target="slides/slide293.xml"/><Relationship Id="rId295" Type="http://schemas.openxmlformats.org/officeDocument/2006/relationships/slide" Target="slides/slide294.xml"/><Relationship Id="rId296" Type="http://schemas.openxmlformats.org/officeDocument/2006/relationships/slide" Target="slides/slide295.xml"/><Relationship Id="rId297" Type="http://schemas.openxmlformats.org/officeDocument/2006/relationships/slide" Target="slides/slide296.xml"/><Relationship Id="rId298" Type="http://schemas.openxmlformats.org/officeDocument/2006/relationships/slide" Target="slides/slide297.xml"/><Relationship Id="rId299" Type="http://schemas.openxmlformats.org/officeDocument/2006/relationships/slide" Target="slides/slide298.xml"/><Relationship Id="rId350" Type="http://schemas.openxmlformats.org/officeDocument/2006/relationships/slide" Target="slides/slide349.xml"/><Relationship Id="rId351" Type="http://schemas.openxmlformats.org/officeDocument/2006/relationships/slide" Target="slides/slide350.xml"/><Relationship Id="rId352" Type="http://schemas.openxmlformats.org/officeDocument/2006/relationships/slide" Target="slides/slide351.xml"/><Relationship Id="rId353" Type="http://schemas.openxmlformats.org/officeDocument/2006/relationships/slide" Target="slides/slide352.xml"/><Relationship Id="rId354" Type="http://schemas.openxmlformats.org/officeDocument/2006/relationships/slide" Target="slides/slide353.xml"/><Relationship Id="rId355" Type="http://schemas.openxmlformats.org/officeDocument/2006/relationships/slide" Target="slides/slide354.xml"/><Relationship Id="rId356" Type="http://schemas.openxmlformats.org/officeDocument/2006/relationships/slide" Target="slides/slide355.xml"/><Relationship Id="rId357" Type="http://schemas.openxmlformats.org/officeDocument/2006/relationships/slide" Target="slides/slide356.xml"/><Relationship Id="rId358" Type="http://schemas.openxmlformats.org/officeDocument/2006/relationships/slide" Target="slides/slide357.xml"/><Relationship Id="rId359" Type="http://schemas.openxmlformats.org/officeDocument/2006/relationships/slide" Target="slides/slide358.xml"/><Relationship Id="rId410" Type="http://schemas.openxmlformats.org/officeDocument/2006/relationships/slide" Target="slides/slide409.xml"/><Relationship Id="rId411" Type="http://schemas.openxmlformats.org/officeDocument/2006/relationships/slide" Target="slides/slide410.xml"/><Relationship Id="rId412" Type="http://schemas.openxmlformats.org/officeDocument/2006/relationships/slide" Target="slides/slide411.xml"/><Relationship Id="rId413" Type="http://schemas.openxmlformats.org/officeDocument/2006/relationships/slide" Target="slides/slide412.xml"/><Relationship Id="rId414" Type="http://schemas.openxmlformats.org/officeDocument/2006/relationships/slide" Target="slides/slide413.xml"/><Relationship Id="rId415" Type="http://schemas.openxmlformats.org/officeDocument/2006/relationships/slide" Target="slides/slide414.xml"/><Relationship Id="rId416" Type="http://schemas.openxmlformats.org/officeDocument/2006/relationships/slide" Target="slides/slide415.xml"/><Relationship Id="rId417" Type="http://schemas.openxmlformats.org/officeDocument/2006/relationships/slide" Target="slides/slide416.xml"/><Relationship Id="rId418" Type="http://schemas.openxmlformats.org/officeDocument/2006/relationships/slide" Target="slides/slide417.xml"/><Relationship Id="rId419" Type="http://schemas.openxmlformats.org/officeDocument/2006/relationships/slide" Target="slides/slide41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360" Type="http://schemas.openxmlformats.org/officeDocument/2006/relationships/slide" Target="slides/slide359.xml"/><Relationship Id="rId361" Type="http://schemas.openxmlformats.org/officeDocument/2006/relationships/slide" Target="slides/slide360.xml"/><Relationship Id="rId362" Type="http://schemas.openxmlformats.org/officeDocument/2006/relationships/slide" Target="slides/slide361.xml"/><Relationship Id="rId363" Type="http://schemas.openxmlformats.org/officeDocument/2006/relationships/slide" Target="slides/slide362.xml"/><Relationship Id="rId364" Type="http://schemas.openxmlformats.org/officeDocument/2006/relationships/slide" Target="slides/slide363.xml"/><Relationship Id="rId365" Type="http://schemas.openxmlformats.org/officeDocument/2006/relationships/slide" Target="slides/slide364.xml"/><Relationship Id="rId366" Type="http://schemas.openxmlformats.org/officeDocument/2006/relationships/slide" Target="slides/slide365.xml"/><Relationship Id="rId367" Type="http://schemas.openxmlformats.org/officeDocument/2006/relationships/slide" Target="slides/slide366.xml"/><Relationship Id="rId368" Type="http://schemas.openxmlformats.org/officeDocument/2006/relationships/slide" Target="slides/slide367.xml"/><Relationship Id="rId369" Type="http://schemas.openxmlformats.org/officeDocument/2006/relationships/slide" Target="slides/slide368.xml"/><Relationship Id="rId420" Type="http://schemas.openxmlformats.org/officeDocument/2006/relationships/slide" Target="slides/slide419.xml"/><Relationship Id="rId421" Type="http://schemas.openxmlformats.org/officeDocument/2006/relationships/slide" Target="slides/slide420.xml"/><Relationship Id="rId422" Type="http://schemas.openxmlformats.org/officeDocument/2006/relationships/slide" Target="slides/slide421.xml"/><Relationship Id="rId423" Type="http://schemas.openxmlformats.org/officeDocument/2006/relationships/slide" Target="slides/slide422.xml"/><Relationship Id="rId424" Type="http://schemas.openxmlformats.org/officeDocument/2006/relationships/slide" Target="slides/slide423.xml"/><Relationship Id="rId425" Type="http://schemas.openxmlformats.org/officeDocument/2006/relationships/slide" Target="slides/slide424.xml"/><Relationship Id="rId426" Type="http://schemas.openxmlformats.org/officeDocument/2006/relationships/slide" Target="slides/slide425.xml"/><Relationship Id="rId427" Type="http://schemas.openxmlformats.org/officeDocument/2006/relationships/slide" Target="slides/slide426.xml"/><Relationship Id="rId428" Type="http://schemas.openxmlformats.org/officeDocument/2006/relationships/slide" Target="slides/slide427.xml"/><Relationship Id="rId429" Type="http://schemas.openxmlformats.org/officeDocument/2006/relationships/notesMaster" Target="notesMasters/notesMaster1.xml"/><Relationship Id="rId140" Type="http://schemas.openxmlformats.org/officeDocument/2006/relationships/slide" Target="slides/slide139.xml"/><Relationship Id="rId141" Type="http://schemas.openxmlformats.org/officeDocument/2006/relationships/slide" Target="slides/slide140.xml"/><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200" Type="http://schemas.openxmlformats.org/officeDocument/2006/relationships/slide" Target="slides/slide199.xml"/><Relationship Id="rId201" Type="http://schemas.openxmlformats.org/officeDocument/2006/relationships/slide" Target="slides/slide200.xml"/><Relationship Id="rId202" Type="http://schemas.openxmlformats.org/officeDocument/2006/relationships/slide" Target="slides/slide201.xml"/><Relationship Id="rId203" Type="http://schemas.openxmlformats.org/officeDocument/2006/relationships/slide" Target="slides/slide202.xml"/><Relationship Id="rId204" Type="http://schemas.openxmlformats.org/officeDocument/2006/relationships/slide" Target="slides/slide203.xml"/><Relationship Id="rId205" Type="http://schemas.openxmlformats.org/officeDocument/2006/relationships/slide" Target="slides/slide204.xml"/><Relationship Id="rId206" Type="http://schemas.openxmlformats.org/officeDocument/2006/relationships/slide" Target="slides/slide205.xml"/><Relationship Id="rId207" Type="http://schemas.openxmlformats.org/officeDocument/2006/relationships/slide" Target="slides/slide206.xml"/><Relationship Id="rId208" Type="http://schemas.openxmlformats.org/officeDocument/2006/relationships/slide" Target="slides/slide207.xml"/><Relationship Id="rId209" Type="http://schemas.openxmlformats.org/officeDocument/2006/relationships/slide" Target="slides/slide208.xml"/><Relationship Id="rId370" Type="http://schemas.openxmlformats.org/officeDocument/2006/relationships/slide" Target="slides/slide369.xml"/><Relationship Id="rId371" Type="http://schemas.openxmlformats.org/officeDocument/2006/relationships/slide" Target="slides/slide370.xml"/><Relationship Id="rId372" Type="http://schemas.openxmlformats.org/officeDocument/2006/relationships/slide" Target="slides/slide371.xml"/><Relationship Id="rId373" Type="http://schemas.openxmlformats.org/officeDocument/2006/relationships/slide" Target="slides/slide372.xml"/><Relationship Id="rId374" Type="http://schemas.openxmlformats.org/officeDocument/2006/relationships/slide" Target="slides/slide373.xml"/><Relationship Id="rId375" Type="http://schemas.openxmlformats.org/officeDocument/2006/relationships/slide" Target="slides/slide374.xml"/><Relationship Id="rId376" Type="http://schemas.openxmlformats.org/officeDocument/2006/relationships/slide" Target="slides/slide375.xml"/><Relationship Id="rId377" Type="http://schemas.openxmlformats.org/officeDocument/2006/relationships/slide" Target="slides/slide376.xml"/><Relationship Id="rId378" Type="http://schemas.openxmlformats.org/officeDocument/2006/relationships/slide" Target="slides/slide377.xml"/><Relationship Id="rId379" Type="http://schemas.openxmlformats.org/officeDocument/2006/relationships/slide" Target="slides/slide378.xml"/><Relationship Id="rId430" Type="http://schemas.openxmlformats.org/officeDocument/2006/relationships/presProps" Target="presProps.xml"/><Relationship Id="rId431" Type="http://schemas.openxmlformats.org/officeDocument/2006/relationships/viewProps" Target="viewProps.xml"/><Relationship Id="rId432" Type="http://schemas.openxmlformats.org/officeDocument/2006/relationships/theme" Target="theme/theme1.xml"/><Relationship Id="rId433" Type="http://schemas.openxmlformats.org/officeDocument/2006/relationships/tableStyles" Target="tableStyles.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210" Type="http://schemas.openxmlformats.org/officeDocument/2006/relationships/slide" Target="slides/slide209.xml"/><Relationship Id="rId211" Type="http://schemas.openxmlformats.org/officeDocument/2006/relationships/slide" Target="slides/slide210.xml"/><Relationship Id="rId212" Type="http://schemas.openxmlformats.org/officeDocument/2006/relationships/slide" Target="slides/slide211.xml"/><Relationship Id="rId213" Type="http://schemas.openxmlformats.org/officeDocument/2006/relationships/slide" Target="slides/slide212.xml"/><Relationship Id="rId214" Type="http://schemas.openxmlformats.org/officeDocument/2006/relationships/slide" Target="slides/slide213.xml"/><Relationship Id="rId215" Type="http://schemas.openxmlformats.org/officeDocument/2006/relationships/slide" Target="slides/slide214.xml"/><Relationship Id="rId216" Type="http://schemas.openxmlformats.org/officeDocument/2006/relationships/slide" Target="slides/slide215.xml"/><Relationship Id="rId217" Type="http://schemas.openxmlformats.org/officeDocument/2006/relationships/slide" Target="slides/slide216.xml"/><Relationship Id="rId218" Type="http://schemas.openxmlformats.org/officeDocument/2006/relationships/slide" Target="slides/slide217.xml"/><Relationship Id="rId219" Type="http://schemas.openxmlformats.org/officeDocument/2006/relationships/slide" Target="slides/slide218.xml"/><Relationship Id="rId380" Type="http://schemas.openxmlformats.org/officeDocument/2006/relationships/slide" Target="slides/slide379.xml"/><Relationship Id="rId381" Type="http://schemas.openxmlformats.org/officeDocument/2006/relationships/slide" Target="slides/slide380.xml"/><Relationship Id="rId382" Type="http://schemas.openxmlformats.org/officeDocument/2006/relationships/slide" Target="slides/slide381.xml"/><Relationship Id="rId383" Type="http://schemas.openxmlformats.org/officeDocument/2006/relationships/slide" Target="slides/slide382.xml"/><Relationship Id="rId384" Type="http://schemas.openxmlformats.org/officeDocument/2006/relationships/slide" Target="slides/slide383.xml"/><Relationship Id="rId385" Type="http://schemas.openxmlformats.org/officeDocument/2006/relationships/slide" Target="slides/slide384.xml"/><Relationship Id="rId386" Type="http://schemas.openxmlformats.org/officeDocument/2006/relationships/slide" Target="slides/slide385.xml"/><Relationship Id="rId387" Type="http://schemas.openxmlformats.org/officeDocument/2006/relationships/slide" Target="slides/slide386.xml"/><Relationship Id="rId388" Type="http://schemas.openxmlformats.org/officeDocument/2006/relationships/slide" Target="slides/slide387.xml"/><Relationship Id="rId389" Type="http://schemas.openxmlformats.org/officeDocument/2006/relationships/slide" Target="slides/slide38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220" Type="http://schemas.openxmlformats.org/officeDocument/2006/relationships/slide" Target="slides/slide219.xml"/><Relationship Id="rId221" Type="http://schemas.openxmlformats.org/officeDocument/2006/relationships/slide" Target="slides/slide220.xml"/><Relationship Id="rId222" Type="http://schemas.openxmlformats.org/officeDocument/2006/relationships/slide" Target="slides/slide221.xml"/><Relationship Id="rId223" Type="http://schemas.openxmlformats.org/officeDocument/2006/relationships/slide" Target="slides/slide222.xml"/><Relationship Id="rId224" Type="http://schemas.openxmlformats.org/officeDocument/2006/relationships/slide" Target="slides/slide223.xml"/><Relationship Id="rId225" Type="http://schemas.openxmlformats.org/officeDocument/2006/relationships/slide" Target="slides/slide224.xml"/><Relationship Id="rId226" Type="http://schemas.openxmlformats.org/officeDocument/2006/relationships/slide" Target="slides/slide225.xml"/><Relationship Id="rId227" Type="http://schemas.openxmlformats.org/officeDocument/2006/relationships/slide" Target="slides/slide226.xml"/><Relationship Id="rId228" Type="http://schemas.openxmlformats.org/officeDocument/2006/relationships/slide" Target="slides/slide227.xml"/><Relationship Id="rId229" Type="http://schemas.openxmlformats.org/officeDocument/2006/relationships/slide" Target="slides/slide228.xml"/><Relationship Id="rId390" Type="http://schemas.openxmlformats.org/officeDocument/2006/relationships/slide" Target="slides/slide389.xml"/><Relationship Id="rId391" Type="http://schemas.openxmlformats.org/officeDocument/2006/relationships/slide" Target="slides/slide390.xml"/><Relationship Id="rId392" Type="http://schemas.openxmlformats.org/officeDocument/2006/relationships/slide" Target="slides/slide391.xml"/><Relationship Id="rId393" Type="http://schemas.openxmlformats.org/officeDocument/2006/relationships/slide" Target="slides/slide392.xml"/><Relationship Id="rId394" Type="http://schemas.openxmlformats.org/officeDocument/2006/relationships/slide" Target="slides/slide393.xml"/><Relationship Id="rId395" Type="http://schemas.openxmlformats.org/officeDocument/2006/relationships/slide" Target="slides/slide394.xml"/><Relationship Id="rId396" Type="http://schemas.openxmlformats.org/officeDocument/2006/relationships/slide" Target="slides/slide395.xml"/><Relationship Id="rId397" Type="http://schemas.openxmlformats.org/officeDocument/2006/relationships/slide" Target="slides/slide396.xml"/><Relationship Id="rId398" Type="http://schemas.openxmlformats.org/officeDocument/2006/relationships/slide" Target="slides/slide397.xml"/><Relationship Id="rId399" Type="http://schemas.openxmlformats.org/officeDocument/2006/relationships/slide" Target="slides/slide398.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Workbook2" TargetMode="External"/></Relationships>
</file>

<file path=ppt/charts/_rels/chart10.xml.rels><?xml version="1.0" encoding="UTF-8" standalone="yes"?>
<Relationships xmlns="http://schemas.openxmlformats.org/package/2006/relationships"><Relationship Id="rId1" Type="http://schemas.microsoft.com/office/2011/relationships/chartStyle" Target="style10.xml"/><Relationship Id="rId2" Type="http://schemas.microsoft.com/office/2011/relationships/chartColorStyle" Target="colors10.xml"/><Relationship Id="rId3" Type="http://schemas.openxmlformats.org/officeDocument/2006/relationships/package" Target="../embeddings/Microsoft_Excel_Worksheet9.xlsx"/></Relationships>
</file>

<file path=ppt/charts/_rels/chart100.xml.rels><?xml version="1.0" encoding="UTF-8" standalone="yes"?>
<Relationships xmlns="http://schemas.openxmlformats.org/package/2006/relationships"><Relationship Id="rId1" Type="http://schemas.microsoft.com/office/2011/relationships/chartStyle" Target="style100.xml"/><Relationship Id="rId2" Type="http://schemas.microsoft.com/office/2011/relationships/chartColorStyle" Target="colors100.xml"/><Relationship Id="rId3" Type="http://schemas.openxmlformats.org/officeDocument/2006/relationships/package" Target="../embeddings/Microsoft_Excel_Worksheet99.xlsx"/></Relationships>
</file>

<file path=ppt/charts/_rels/chart101.xml.rels><?xml version="1.0" encoding="UTF-8" standalone="yes"?>
<Relationships xmlns="http://schemas.openxmlformats.org/package/2006/relationships"><Relationship Id="rId1" Type="http://schemas.microsoft.com/office/2011/relationships/chartStyle" Target="style101.xml"/><Relationship Id="rId2" Type="http://schemas.microsoft.com/office/2011/relationships/chartColorStyle" Target="colors101.xml"/><Relationship Id="rId3" Type="http://schemas.openxmlformats.org/officeDocument/2006/relationships/package" Target="../embeddings/Microsoft_Excel_Worksheet100.xlsx"/></Relationships>
</file>

<file path=ppt/charts/_rels/chart102.xml.rels><?xml version="1.0" encoding="UTF-8" standalone="yes"?>
<Relationships xmlns="http://schemas.openxmlformats.org/package/2006/relationships"><Relationship Id="rId1" Type="http://schemas.microsoft.com/office/2011/relationships/chartStyle" Target="style102.xml"/><Relationship Id="rId2" Type="http://schemas.microsoft.com/office/2011/relationships/chartColorStyle" Target="colors102.xml"/><Relationship Id="rId3" Type="http://schemas.openxmlformats.org/officeDocument/2006/relationships/package" Target="../embeddings/Microsoft_Excel_Worksheet101.xlsx"/></Relationships>
</file>

<file path=ppt/charts/_rels/chart103.xml.rels><?xml version="1.0" encoding="UTF-8" standalone="yes"?>
<Relationships xmlns="http://schemas.openxmlformats.org/package/2006/relationships"><Relationship Id="rId1" Type="http://schemas.microsoft.com/office/2011/relationships/chartStyle" Target="style103.xml"/><Relationship Id="rId2" Type="http://schemas.microsoft.com/office/2011/relationships/chartColorStyle" Target="colors103.xml"/><Relationship Id="rId3" Type="http://schemas.openxmlformats.org/officeDocument/2006/relationships/package" Target="../embeddings/Microsoft_Excel_Worksheet102.xlsx"/></Relationships>
</file>

<file path=ppt/charts/_rels/chart104.xml.rels><?xml version="1.0" encoding="UTF-8" standalone="yes"?>
<Relationships xmlns="http://schemas.openxmlformats.org/package/2006/relationships"><Relationship Id="rId1" Type="http://schemas.microsoft.com/office/2011/relationships/chartStyle" Target="style104.xml"/><Relationship Id="rId2" Type="http://schemas.microsoft.com/office/2011/relationships/chartColorStyle" Target="colors104.xml"/><Relationship Id="rId3" Type="http://schemas.openxmlformats.org/officeDocument/2006/relationships/package" Target="../embeddings/Microsoft_Excel_Worksheet103.xlsx"/></Relationships>
</file>

<file path=ppt/charts/_rels/chart105.xml.rels><?xml version="1.0" encoding="UTF-8" standalone="yes"?>
<Relationships xmlns="http://schemas.openxmlformats.org/package/2006/relationships"><Relationship Id="rId1" Type="http://schemas.microsoft.com/office/2011/relationships/chartStyle" Target="style105.xml"/><Relationship Id="rId2" Type="http://schemas.microsoft.com/office/2011/relationships/chartColorStyle" Target="colors105.xml"/><Relationship Id="rId3" Type="http://schemas.openxmlformats.org/officeDocument/2006/relationships/package" Target="../embeddings/Microsoft_Excel_Worksheet104.xlsx"/></Relationships>
</file>

<file path=ppt/charts/_rels/chart106.xml.rels><?xml version="1.0" encoding="UTF-8" standalone="yes"?>
<Relationships xmlns="http://schemas.openxmlformats.org/package/2006/relationships"><Relationship Id="rId1" Type="http://schemas.microsoft.com/office/2011/relationships/chartStyle" Target="style106.xml"/><Relationship Id="rId2" Type="http://schemas.microsoft.com/office/2011/relationships/chartColorStyle" Target="colors106.xml"/><Relationship Id="rId3" Type="http://schemas.openxmlformats.org/officeDocument/2006/relationships/package" Target="../embeddings/Microsoft_Excel_Worksheet105.xlsx"/></Relationships>
</file>

<file path=ppt/charts/_rels/chart107.xml.rels><?xml version="1.0" encoding="UTF-8" standalone="yes"?>
<Relationships xmlns="http://schemas.openxmlformats.org/package/2006/relationships"><Relationship Id="rId1" Type="http://schemas.microsoft.com/office/2011/relationships/chartStyle" Target="style107.xml"/><Relationship Id="rId2" Type="http://schemas.microsoft.com/office/2011/relationships/chartColorStyle" Target="colors107.xml"/><Relationship Id="rId3" Type="http://schemas.openxmlformats.org/officeDocument/2006/relationships/package" Target="../embeddings/Microsoft_Excel_Worksheet106.xlsx"/></Relationships>
</file>

<file path=ppt/charts/_rels/chart108.xml.rels><?xml version="1.0" encoding="UTF-8" standalone="yes"?>
<Relationships xmlns="http://schemas.openxmlformats.org/package/2006/relationships"><Relationship Id="rId1" Type="http://schemas.microsoft.com/office/2011/relationships/chartStyle" Target="style108.xml"/><Relationship Id="rId2" Type="http://schemas.microsoft.com/office/2011/relationships/chartColorStyle" Target="colors108.xml"/><Relationship Id="rId3" Type="http://schemas.openxmlformats.org/officeDocument/2006/relationships/package" Target="../embeddings/Microsoft_Excel_Worksheet107.xlsx"/></Relationships>
</file>

<file path=ppt/charts/_rels/chart109.xml.rels><?xml version="1.0" encoding="UTF-8" standalone="yes"?>
<Relationships xmlns="http://schemas.openxmlformats.org/package/2006/relationships"><Relationship Id="rId1" Type="http://schemas.microsoft.com/office/2011/relationships/chartStyle" Target="style109.xml"/><Relationship Id="rId2" Type="http://schemas.microsoft.com/office/2011/relationships/chartColorStyle" Target="colors109.xml"/><Relationship Id="rId3" Type="http://schemas.openxmlformats.org/officeDocument/2006/relationships/package" Target="../embeddings/Microsoft_Excel_Worksheet108.xlsx"/></Relationships>
</file>

<file path=ppt/charts/_rels/chart11.xml.rels><?xml version="1.0" encoding="UTF-8" standalone="yes"?>
<Relationships xmlns="http://schemas.openxmlformats.org/package/2006/relationships"><Relationship Id="rId1" Type="http://schemas.microsoft.com/office/2011/relationships/chartStyle" Target="style11.xml"/><Relationship Id="rId2" Type="http://schemas.microsoft.com/office/2011/relationships/chartColorStyle" Target="colors11.xml"/><Relationship Id="rId3" Type="http://schemas.openxmlformats.org/officeDocument/2006/relationships/package" Target="../embeddings/Microsoft_Excel_Worksheet10.xlsx"/></Relationships>
</file>

<file path=ppt/charts/_rels/chart110.xml.rels><?xml version="1.0" encoding="UTF-8" standalone="yes"?>
<Relationships xmlns="http://schemas.openxmlformats.org/package/2006/relationships"><Relationship Id="rId1" Type="http://schemas.microsoft.com/office/2011/relationships/chartStyle" Target="style110.xml"/><Relationship Id="rId2" Type="http://schemas.microsoft.com/office/2011/relationships/chartColorStyle" Target="colors110.xml"/><Relationship Id="rId3" Type="http://schemas.openxmlformats.org/officeDocument/2006/relationships/package" Target="../embeddings/Microsoft_Excel_Worksheet109.xlsx"/></Relationships>
</file>

<file path=ppt/charts/_rels/chart111.xml.rels><?xml version="1.0" encoding="UTF-8" standalone="yes"?>
<Relationships xmlns="http://schemas.openxmlformats.org/package/2006/relationships"><Relationship Id="rId1" Type="http://schemas.microsoft.com/office/2011/relationships/chartStyle" Target="style111.xml"/><Relationship Id="rId2" Type="http://schemas.microsoft.com/office/2011/relationships/chartColorStyle" Target="colors111.xml"/><Relationship Id="rId3" Type="http://schemas.openxmlformats.org/officeDocument/2006/relationships/package" Target="../embeddings/Microsoft_Excel_Worksheet110.xlsx"/></Relationships>
</file>

<file path=ppt/charts/_rels/chart112.xml.rels><?xml version="1.0" encoding="UTF-8" standalone="yes"?>
<Relationships xmlns="http://schemas.openxmlformats.org/package/2006/relationships"><Relationship Id="rId1" Type="http://schemas.microsoft.com/office/2011/relationships/chartStyle" Target="style112.xml"/><Relationship Id="rId2" Type="http://schemas.microsoft.com/office/2011/relationships/chartColorStyle" Target="colors112.xml"/><Relationship Id="rId3" Type="http://schemas.openxmlformats.org/officeDocument/2006/relationships/package" Target="../embeddings/Microsoft_Excel_Worksheet111.xlsx"/></Relationships>
</file>

<file path=ppt/charts/_rels/chart113.xml.rels><?xml version="1.0" encoding="UTF-8" standalone="yes"?>
<Relationships xmlns="http://schemas.openxmlformats.org/package/2006/relationships"><Relationship Id="rId1" Type="http://schemas.microsoft.com/office/2011/relationships/chartStyle" Target="style113.xml"/><Relationship Id="rId2" Type="http://schemas.microsoft.com/office/2011/relationships/chartColorStyle" Target="colors113.xml"/><Relationship Id="rId3" Type="http://schemas.openxmlformats.org/officeDocument/2006/relationships/package" Target="../embeddings/Microsoft_Excel_Worksheet112.xlsx"/></Relationships>
</file>

<file path=ppt/charts/_rels/chart114.xml.rels><?xml version="1.0" encoding="UTF-8" standalone="yes"?>
<Relationships xmlns="http://schemas.openxmlformats.org/package/2006/relationships"><Relationship Id="rId1" Type="http://schemas.microsoft.com/office/2011/relationships/chartStyle" Target="style114.xml"/><Relationship Id="rId2" Type="http://schemas.microsoft.com/office/2011/relationships/chartColorStyle" Target="colors114.xml"/><Relationship Id="rId3" Type="http://schemas.openxmlformats.org/officeDocument/2006/relationships/package" Target="../embeddings/Microsoft_Excel_Worksheet113.xlsx"/></Relationships>
</file>

<file path=ppt/charts/_rels/chart115.xml.rels><?xml version="1.0" encoding="UTF-8" standalone="yes"?>
<Relationships xmlns="http://schemas.openxmlformats.org/package/2006/relationships"><Relationship Id="rId1" Type="http://schemas.microsoft.com/office/2011/relationships/chartStyle" Target="style115.xml"/><Relationship Id="rId2" Type="http://schemas.microsoft.com/office/2011/relationships/chartColorStyle" Target="colors115.xml"/><Relationship Id="rId3" Type="http://schemas.openxmlformats.org/officeDocument/2006/relationships/package" Target="../embeddings/Microsoft_Excel_Worksheet114.xlsx"/></Relationships>
</file>

<file path=ppt/charts/_rels/chart116.xml.rels><?xml version="1.0" encoding="UTF-8" standalone="yes"?>
<Relationships xmlns="http://schemas.openxmlformats.org/package/2006/relationships"><Relationship Id="rId1" Type="http://schemas.microsoft.com/office/2011/relationships/chartStyle" Target="style116.xml"/><Relationship Id="rId2" Type="http://schemas.microsoft.com/office/2011/relationships/chartColorStyle" Target="colors116.xml"/><Relationship Id="rId3" Type="http://schemas.openxmlformats.org/officeDocument/2006/relationships/package" Target="../embeddings/Microsoft_Excel_Worksheet115.xlsx"/></Relationships>
</file>

<file path=ppt/charts/_rels/chart117.xml.rels><?xml version="1.0" encoding="UTF-8" standalone="yes"?>
<Relationships xmlns="http://schemas.openxmlformats.org/package/2006/relationships"><Relationship Id="rId1" Type="http://schemas.microsoft.com/office/2011/relationships/chartStyle" Target="style117.xml"/><Relationship Id="rId2" Type="http://schemas.microsoft.com/office/2011/relationships/chartColorStyle" Target="colors117.xml"/><Relationship Id="rId3" Type="http://schemas.openxmlformats.org/officeDocument/2006/relationships/package" Target="../embeddings/Microsoft_Excel_Worksheet116.xlsx"/></Relationships>
</file>

<file path=ppt/charts/_rels/chart118.xml.rels><?xml version="1.0" encoding="UTF-8" standalone="yes"?>
<Relationships xmlns="http://schemas.openxmlformats.org/package/2006/relationships"><Relationship Id="rId1" Type="http://schemas.microsoft.com/office/2011/relationships/chartStyle" Target="style118.xml"/><Relationship Id="rId2" Type="http://schemas.microsoft.com/office/2011/relationships/chartColorStyle" Target="colors118.xml"/><Relationship Id="rId3" Type="http://schemas.openxmlformats.org/officeDocument/2006/relationships/package" Target="../embeddings/Microsoft_Excel_Worksheet117.xlsx"/></Relationships>
</file>

<file path=ppt/charts/_rels/chart119.xml.rels><?xml version="1.0" encoding="UTF-8" standalone="yes"?>
<Relationships xmlns="http://schemas.openxmlformats.org/package/2006/relationships"><Relationship Id="rId1" Type="http://schemas.microsoft.com/office/2011/relationships/chartStyle" Target="style119.xml"/><Relationship Id="rId2" Type="http://schemas.microsoft.com/office/2011/relationships/chartColorStyle" Target="colors119.xml"/><Relationship Id="rId3" Type="http://schemas.openxmlformats.org/officeDocument/2006/relationships/package" Target="../embeddings/Microsoft_Excel_Worksheet118.xlsx"/></Relationships>
</file>

<file path=ppt/charts/_rels/chart12.xml.rels><?xml version="1.0" encoding="UTF-8" standalone="yes"?>
<Relationships xmlns="http://schemas.openxmlformats.org/package/2006/relationships"><Relationship Id="rId1" Type="http://schemas.microsoft.com/office/2011/relationships/chartStyle" Target="style12.xml"/><Relationship Id="rId2" Type="http://schemas.microsoft.com/office/2011/relationships/chartColorStyle" Target="colors12.xml"/><Relationship Id="rId3" Type="http://schemas.openxmlformats.org/officeDocument/2006/relationships/package" Target="../embeddings/Microsoft_Excel_Worksheet11.xlsx"/></Relationships>
</file>

<file path=ppt/charts/_rels/chart120.xml.rels><?xml version="1.0" encoding="UTF-8" standalone="yes"?>
<Relationships xmlns="http://schemas.openxmlformats.org/package/2006/relationships"><Relationship Id="rId1" Type="http://schemas.microsoft.com/office/2011/relationships/chartStyle" Target="style120.xml"/><Relationship Id="rId2" Type="http://schemas.microsoft.com/office/2011/relationships/chartColorStyle" Target="colors120.xml"/><Relationship Id="rId3" Type="http://schemas.openxmlformats.org/officeDocument/2006/relationships/package" Target="../embeddings/Microsoft_Excel_Worksheet119.xlsx"/></Relationships>
</file>

<file path=ppt/charts/_rels/chart121.xml.rels><?xml version="1.0" encoding="UTF-8" standalone="yes"?>
<Relationships xmlns="http://schemas.openxmlformats.org/package/2006/relationships"><Relationship Id="rId1" Type="http://schemas.microsoft.com/office/2011/relationships/chartStyle" Target="style121.xml"/><Relationship Id="rId2" Type="http://schemas.microsoft.com/office/2011/relationships/chartColorStyle" Target="colors121.xml"/><Relationship Id="rId3" Type="http://schemas.openxmlformats.org/officeDocument/2006/relationships/package" Target="../embeddings/Microsoft_Excel_Worksheet120.xlsx"/></Relationships>
</file>

<file path=ppt/charts/_rels/chart122.xml.rels><?xml version="1.0" encoding="UTF-8" standalone="yes"?>
<Relationships xmlns="http://schemas.openxmlformats.org/package/2006/relationships"><Relationship Id="rId1" Type="http://schemas.microsoft.com/office/2011/relationships/chartStyle" Target="style122.xml"/><Relationship Id="rId2" Type="http://schemas.microsoft.com/office/2011/relationships/chartColorStyle" Target="colors122.xml"/><Relationship Id="rId3" Type="http://schemas.openxmlformats.org/officeDocument/2006/relationships/package" Target="../embeddings/Microsoft_Excel_Worksheet121.xlsx"/></Relationships>
</file>

<file path=ppt/charts/_rels/chart123.xml.rels><?xml version="1.0" encoding="UTF-8" standalone="yes"?>
<Relationships xmlns="http://schemas.openxmlformats.org/package/2006/relationships"><Relationship Id="rId1" Type="http://schemas.microsoft.com/office/2011/relationships/chartStyle" Target="style123.xml"/><Relationship Id="rId2" Type="http://schemas.microsoft.com/office/2011/relationships/chartColorStyle" Target="colors123.xml"/><Relationship Id="rId3" Type="http://schemas.openxmlformats.org/officeDocument/2006/relationships/package" Target="../embeddings/Microsoft_Excel_Worksheet122.xlsx"/></Relationships>
</file>

<file path=ppt/charts/_rels/chart124.xml.rels><?xml version="1.0" encoding="UTF-8" standalone="yes"?>
<Relationships xmlns="http://schemas.openxmlformats.org/package/2006/relationships"><Relationship Id="rId1" Type="http://schemas.microsoft.com/office/2011/relationships/chartStyle" Target="style124.xml"/><Relationship Id="rId2" Type="http://schemas.microsoft.com/office/2011/relationships/chartColorStyle" Target="colors124.xml"/><Relationship Id="rId3" Type="http://schemas.openxmlformats.org/officeDocument/2006/relationships/package" Target="../embeddings/Microsoft_Excel_Worksheet123.xlsx"/></Relationships>
</file>

<file path=ppt/charts/_rels/chart125.xml.rels><?xml version="1.0" encoding="UTF-8" standalone="yes"?>
<Relationships xmlns="http://schemas.openxmlformats.org/package/2006/relationships"><Relationship Id="rId1" Type="http://schemas.microsoft.com/office/2011/relationships/chartStyle" Target="style125.xml"/><Relationship Id="rId2" Type="http://schemas.microsoft.com/office/2011/relationships/chartColorStyle" Target="colors125.xml"/><Relationship Id="rId3" Type="http://schemas.openxmlformats.org/officeDocument/2006/relationships/package" Target="../embeddings/Microsoft_Excel_Worksheet124.xlsx"/></Relationships>
</file>

<file path=ppt/charts/_rels/chart126.xml.rels><?xml version="1.0" encoding="UTF-8" standalone="yes"?>
<Relationships xmlns="http://schemas.openxmlformats.org/package/2006/relationships"><Relationship Id="rId1" Type="http://schemas.microsoft.com/office/2011/relationships/chartStyle" Target="style126.xml"/><Relationship Id="rId2" Type="http://schemas.microsoft.com/office/2011/relationships/chartColorStyle" Target="colors126.xml"/><Relationship Id="rId3" Type="http://schemas.openxmlformats.org/officeDocument/2006/relationships/package" Target="../embeddings/Microsoft_Excel_Worksheet125.xlsx"/></Relationships>
</file>

<file path=ppt/charts/_rels/chart127.xml.rels><?xml version="1.0" encoding="UTF-8" standalone="yes"?>
<Relationships xmlns="http://schemas.openxmlformats.org/package/2006/relationships"><Relationship Id="rId1" Type="http://schemas.microsoft.com/office/2011/relationships/chartStyle" Target="style127.xml"/><Relationship Id="rId2" Type="http://schemas.microsoft.com/office/2011/relationships/chartColorStyle" Target="colors127.xml"/><Relationship Id="rId3" Type="http://schemas.openxmlformats.org/officeDocument/2006/relationships/package" Target="../embeddings/Microsoft_Excel_Worksheet126.xlsx"/></Relationships>
</file>

<file path=ppt/charts/_rels/chart128.xml.rels><?xml version="1.0" encoding="UTF-8" standalone="yes"?>
<Relationships xmlns="http://schemas.openxmlformats.org/package/2006/relationships"><Relationship Id="rId1" Type="http://schemas.microsoft.com/office/2011/relationships/chartStyle" Target="style128.xml"/><Relationship Id="rId2" Type="http://schemas.microsoft.com/office/2011/relationships/chartColorStyle" Target="colors128.xml"/><Relationship Id="rId3" Type="http://schemas.openxmlformats.org/officeDocument/2006/relationships/package" Target="../embeddings/Microsoft_Excel_Worksheet127.xlsx"/></Relationships>
</file>

<file path=ppt/charts/_rels/chart129.xml.rels><?xml version="1.0" encoding="UTF-8" standalone="yes"?>
<Relationships xmlns="http://schemas.openxmlformats.org/package/2006/relationships"><Relationship Id="rId1" Type="http://schemas.microsoft.com/office/2011/relationships/chartStyle" Target="style129.xml"/><Relationship Id="rId2" Type="http://schemas.microsoft.com/office/2011/relationships/chartColorStyle" Target="colors129.xml"/><Relationship Id="rId3" Type="http://schemas.openxmlformats.org/officeDocument/2006/relationships/package" Target="../embeddings/Microsoft_Excel_Worksheet128.xlsx"/></Relationships>
</file>

<file path=ppt/charts/_rels/chart13.xml.rels><?xml version="1.0" encoding="UTF-8" standalone="yes"?>
<Relationships xmlns="http://schemas.openxmlformats.org/package/2006/relationships"><Relationship Id="rId1" Type="http://schemas.microsoft.com/office/2011/relationships/chartStyle" Target="style13.xml"/><Relationship Id="rId2" Type="http://schemas.microsoft.com/office/2011/relationships/chartColorStyle" Target="colors13.xml"/><Relationship Id="rId3" Type="http://schemas.openxmlformats.org/officeDocument/2006/relationships/package" Target="../embeddings/Microsoft_Excel_Worksheet12.xlsx"/></Relationships>
</file>

<file path=ppt/charts/_rels/chart130.xml.rels><?xml version="1.0" encoding="UTF-8" standalone="yes"?>
<Relationships xmlns="http://schemas.openxmlformats.org/package/2006/relationships"><Relationship Id="rId1" Type="http://schemas.microsoft.com/office/2011/relationships/chartStyle" Target="style130.xml"/><Relationship Id="rId2" Type="http://schemas.microsoft.com/office/2011/relationships/chartColorStyle" Target="colors130.xml"/><Relationship Id="rId3" Type="http://schemas.openxmlformats.org/officeDocument/2006/relationships/package" Target="../embeddings/Microsoft_Excel_Worksheet129.xlsx"/></Relationships>
</file>

<file path=ppt/charts/_rels/chart131.xml.rels><?xml version="1.0" encoding="UTF-8" standalone="yes"?>
<Relationships xmlns="http://schemas.openxmlformats.org/package/2006/relationships"><Relationship Id="rId1" Type="http://schemas.microsoft.com/office/2011/relationships/chartStyle" Target="style131.xml"/><Relationship Id="rId2" Type="http://schemas.microsoft.com/office/2011/relationships/chartColorStyle" Target="colors131.xml"/><Relationship Id="rId3" Type="http://schemas.openxmlformats.org/officeDocument/2006/relationships/package" Target="../embeddings/Microsoft_Excel_Worksheet130.xlsx"/></Relationships>
</file>

<file path=ppt/charts/_rels/chart132.xml.rels><?xml version="1.0" encoding="UTF-8" standalone="yes"?>
<Relationships xmlns="http://schemas.openxmlformats.org/package/2006/relationships"><Relationship Id="rId1" Type="http://schemas.microsoft.com/office/2011/relationships/chartStyle" Target="style132.xml"/><Relationship Id="rId2" Type="http://schemas.microsoft.com/office/2011/relationships/chartColorStyle" Target="colors132.xml"/><Relationship Id="rId3" Type="http://schemas.openxmlformats.org/officeDocument/2006/relationships/package" Target="../embeddings/Microsoft_Excel_Worksheet131.xlsx"/></Relationships>
</file>

<file path=ppt/charts/_rels/chart133.xml.rels><?xml version="1.0" encoding="UTF-8" standalone="yes"?>
<Relationships xmlns="http://schemas.openxmlformats.org/package/2006/relationships"><Relationship Id="rId1" Type="http://schemas.microsoft.com/office/2011/relationships/chartStyle" Target="style133.xml"/><Relationship Id="rId2" Type="http://schemas.microsoft.com/office/2011/relationships/chartColorStyle" Target="colors133.xml"/><Relationship Id="rId3" Type="http://schemas.openxmlformats.org/officeDocument/2006/relationships/package" Target="../embeddings/Microsoft_Excel_Worksheet132.xlsx"/></Relationships>
</file>

<file path=ppt/charts/_rels/chart134.xml.rels><?xml version="1.0" encoding="UTF-8" standalone="yes"?>
<Relationships xmlns="http://schemas.openxmlformats.org/package/2006/relationships"><Relationship Id="rId1" Type="http://schemas.microsoft.com/office/2011/relationships/chartStyle" Target="style134.xml"/><Relationship Id="rId2" Type="http://schemas.microsoft.com/office/2011/relationships/chartColorStyle" Target="colors134.xml"/><Relationship Id="rId3" Type="http://schemas.openxmlformats.org/officeDocument/2006/relationships/package" Target="../embeddings/Microsoft_Excel_Worksheet133.xlsx"/></Relationships>
</file>

<file path=ppt/charts/_rels/chart135.xml.rels><?xml version="1.0" encoding="UTF-8" standalone="yes"?>
<Relationships xmlns="http://schemas.openxmlformats.org/package/2006/relationships"><Relationship Id="rId1" Type="http://schemas.microsoft.com/office/2011/relationships/chartStyle" Target="style135.xml"/><Relationship Id="rId2" Type="http://schemas.microsoft.com/office/2011/relationships/chartColorStyle" Target="colors135.xml"/><Relationship Id="rId3" Type="http://schemas.openxmlformats.org/officeDocument/2006/relationships/package" Target="../embeddings/Microsoft_Excel_Worksheet134.xlsx"/></Relationships>
</file>

<file path=ppt/charts/_rels/chart136.xml.rels><?xml version="1.0" encoding="UTF-8" standalone="yes"?>
<Relationships xmlns="http://schemas.openxmlformats.org/package/2006/relationships"><Relationship Id="rId1" Type="http://schemas.microsoft.com/office/2011/relationships/chartStyle" Target="style136.xml"/><Relationship Id="rId2" Type="http://schemas.microsoft.com/office/2011/relationships/chartColorStyle" Target="colors136.xml"/><Relationship Id="rId3" Type="http://schemas.openxmlformats.org/officeDocument/2006/relationships/package" Target="../embeddings/Microsoft_Excel_Worksheet135.xlsx"/></Relationships>
</file>

<file path=ppt/charts/_rels/chart137.xml.rels><?xml version="1.0" encoding="UTF-8" standalone="yes"?>
<Relationships xmlns="http://schemas.openxmlformats.org/package/2006/relationships"><Relationship Id="rId1" Type="http://schemas.microsoft.com/office/2011/relationships/chartStyle" Target="style137.xml"/><Relationship Id="rId2" Type="http://schemas.microsoft.com/office/2011/relationships/chartColorStyle" Target="colors137.xml"/><Relationship Id="rId3" Type="http://schemas.openxmlformats.org/officeDocument/2006/relationships/package" Target="../embeddings/Microsoft_Excel_Worksheet136.xlsx"/></Relationships>
</file>

<file path=ppt/charts/_rels/chart138.xml.rels><?xml version="1.0" encoding="UTF-8" standalone="yes"?>
<Relationships xmlns="http://schemas.openxmlformats.org/package/2006/relationships"><Relationship Id="rId1" Type="http://schemas.microsoft.com/office/2011/relationships/chartStyle" Target="style138.xml"/><Relationship Id="rId2" Type="http://schemas.microsoft.com/office/2011/relationships/chartColorStyle" Target="colors138.xml"/><Relationship Id="rId3" Type="http://schemas.openxmlformats.org/officeDocument/2006/relationships/package" Target="../embeddings/Microsoft_Excel_Worksheet137.xlsx"/></Relationships>
</file>

<file path=ppt/charts/_rels/chart139.xml.rels><?xml version="1.0" encoding="UTF-8" standalone="yes"?>
<Relationships xmlns="http://schemas.openxmlformats.org/package/2006/relationships"><Relationship Id="rId1" Type="http://schemas.microsoft.com/office/2011/relationships/chartStyle" Target="style139.xml"/><Relationship Id="rId2" Type="http://schemas.microsoft.com/office/2011/relationships/chartColorStyle" Target="colors139.xml"/><Relationship Id="rId3" Type="http://schemas.openxmlformats.org/officeDocument/2006/relationships/package" Target="../embeddings/Microsoft_Excel_Worksheet138.xlsx"/></Relationships>
</file>

<file path=ppt/charts/_rels/chart14.xml.rels><?xml version="1.0" encoding="UTF-8" standalone="yes"?>
<Relationships xmlns="http://schemas.openxmlformats.org/package/2006/relationships"><Relationship Id="rId1" Type="http://schemas.microsoft.com/office/2011/relationships/chartStyle" Target="style14.xml"/><Relationship Id="rId2" Type="http://schemas.microsoft.com/office/2011/relationships/chartColorStyle" Target="colors14.xml"/><Relationship Id="rId3" Type="http://schemas.openxmlformats.org/officeDocument/2006/relationships/package" Target="../embeddings/Microsoft_Excel_Worksheet13.xlsx"/></Relationships>
</file>

<file path=ppt/charts/_rels/chart140.xml.rels><?xml version="1.0" encoding="UTF-8" standalone="yes"?>
<Relationships xmlns="http://schemas.openxmlformats.org/package/2006/relationships"><Relationship Id="rId1" Type="http://schemas.microsoft.com/office/2011/relationships/chartStyle" Target="style140.xml"/><Relationship Id="rId2" Type="http://schemas.microsoft.com/office/2011/relationships/chartColorStyle" Target="colors140.xml"/><Relationship Id="rId3" Type="http://schemas.openxmlformats.org/officeDocument/2006/relationships/package" Target="../embeddings/Microsoft_Excel_Worksheet139.xlsx"/></Relationships>
</file>

<file path=ppt/charts/_rels/chart141.xml.rels><?xml version="1.0" encoding="UTF-8" standalone="yes"?>
<Relationships xmlns="http://schemas.openxmlformats.org/package/2006/relationships"><Relationship Id="rId1" Type="http://schemas.microsoft.com/office/2011/relationships/chartStyle" Target="style141.xml"/><Relationship Id="rId2" Type="http://schemas.microsoft.com/office/2011/relationships/chartColorStyle" Target="colors141.xml"/><Relationship Id="rId3" Type="http://schemas.openxmlformats.org/officeDocument/2006/relationships/package" Target="../embeddings/Microsoft_Excel_Worksheet140.xlsx"/></Relationships>
</file>

<file path=ppt/charts/_rels/chart142.xml.rels><?xml version="1.0" encoding="UTF-8" standalone="yes"?>
<Relationships xmlns="http://schemas.openxmlformats.org/package/2006/relationships"><Relationship Id="rId1" Type="http://schemas.microsoft.com/office/2011/relationships/chartStyle" Target="style142.xml"/><Relationship Id="rId2" Type="http://schemas.microsoft.com/office/2011/relationships/chartColorStyle" Target="colors142.xml"/><Relationship Id="rId3" Type="http://schemas.openxmlformats.org/officeDocument/2006/relationships/package" Target="../embeddings/Microsoft_Excel_Worksheet141.xlsx"/></Relationships>
</file>

<file path=ppt/charts/_rels/chart143.xml.rels><?xml version="1.0" encoding="UTF-8" standalone="yes"?>
<Relationships xmlns="http://schemas.openxmlformats.org/package/2006/relationships"><Relationship Id="rId1" Type="http://schemas.microsoft.com/office/2011/relationships/chartStyle" Target="style143.xml"/><Relationship Id="rId2" Type="http://schemas.microsoft.com/office/2011/relationships/chartColorStyle" Target="colors143.xml"/><Relationship Id="rId3" Type="http://schemas.openxmlformats.org/officeDocument/2006/relationships/package" Target="../embeddings/Microsoft_Excel_Worksheet142.xlsx"/></Relationships>
</file>

<file path=ppt/charts/_rels/chart144.xml.rels><?xml version="1.0" encoding="UTF-8" standalone="yes"?>
<Relationships xmlns="http://schemas.openxmlformats.org/package/2006/relationships"><Relationship Id="rId1" Type="http://schemas.microsoft.com/office/2011/relationships/chartStyle" Target="style144.xml"/><Relationship Id="rId2" Type="http://schemas.microsoft.com/office/2011/relationships/chartColorStyle" Target="colors144.xml"/><Relationship Id="rId3" Type="http://schemas.openxmlformats.org/officeDocument/2006/relationships/package" Target="../embeddings/Microsoft_Excel_Worksheet143.xlsx"/></Relationships>
</file>

<file path=ppt/charts/_rels/chart145.xml.rels><?xml version="1.0" encoding="UTF-8" standalone="yes"?>
<Relationships xmlns="http://schemas.openxmlformats.org/package/2006/relationships"><Relationship Id="rId1" Type="http://schemas.microsoft.com/office/2011/relationships/chartStyle" Target="style145.xml"/><Relationship Id="rId2" Type="http://schemas.microsoft.com/office/2011/relationships/chartColorStyle" Target="colors145.xml"/><Relationship Id="rId3" Type="http://schemas.openxmlformats.org/officeDocument/2006/relationships/package" Target="../embeddings/Microsoft_Excel_Worksheet144.xlsx"/></Relationships>
</file>

<file path=ppt/charts/_rels/chart146.xml.rels><?xml version="1.0" encoding="UTF-8" standalone="yes"?>
<Relationships xmlns="http://schemas.openxmlformats.org/package/2006/relationships"><Relationship Id="rId1" Type="http://schemas.microsoft.com/office/2011/relationships/chartStyle" Target="style146.xml"/><Relationship Id="rId2" Type="http://schemas.microsoft.com/office/2011/relationships/chartColorStyle" Target="colors146.xml"/><Relationship Id="rId3" Type="http://schemas.openxmlformats.org/officeDocument/2006/relationships/package" Target="../embeddings/Microsoft_Excel_Worksheet145.xlsx"/></Relationships>
</file>

<file path=ppt/charts/_rels/chart147.xml.rels><?xml version="1.0" encoding="UTF-8" standalone="yes"?>
<Relationships xmlns="http://schemas.openxmlformats.org/package/2006/relationships"><Relationship Id="rId1" Type="http://schemas.microsoft.com/office/2011/relationships/chartStyle" Target="style147.xml"/><Relationship Id="rId2" Type="http://schemas.microsoft.com/office/2011/relationships/chartColorStyle" Target="colors147.xml"/><Relationship Id="rId3" Type="http://schemas.openxmlformats.org/officeDocument/2006/relationships/package" Target="../embeddings/Microsoft_Excel_Worksheet146.xlsx"/></Relationships>
</file>

<file path=ppt/charts/_rels/chart148.xml.rels><?xml version="1.0" encoding="UTF-8" standalone="yes"?>
<Relationships xmlns="http://schemas.openxmlformats.org/package/2006/relationships"><Relationship Id="rId1" Type="http://schemas.microsoft.com/office/2011/relationships/chartStyle" Target="style148.xml"/><Relationship Id="rId2" Type="http://schemas.microsoft.com/office/2011/relationships/chartColorStyle" Target="colors148.xml"/><Relationship Id="rId3" Type="http://schemas.openxmlformats.org/officeDocument/2006/relationships/package" Target="../embeddings/Microsoft_Excel_Worksheet147.xlsx"/></Relationships>
</file>

<file path=ppt/charts/_rels/chart149.xml.rels><?xml version="1.0" encoding="UTF-8" standalone="yes"?>
<Relationships xmlns="http://schemas.openxmlformats.org/package/2006/relationships"><Relationship Id="rId1" Type="http://schemas.microsoft.com/office/2011/relationships/chartStyle" Target="style149.xml"/><Relationship Id="rId2" Type="http://schemas.microsoft.com/office/2011/relationships/chartColorStyle" Target="colors149.xml"/><Relationship Id="rId3" Type="http://schemas.openxmlformats.org/officeDocument/2006/relationships/package" Target="../embeddings/Microsoft_Excel_Worksheet148.xlsx"/></Relationships>
</file>

<file path=ppt/charts/_rels/chart15.xml.rels><?xml version="1.0" encoding="UTF-8" standalone="yes"?>
<Relationships xmlns="http://schemas.openxmlformats.org/package/2006/relationships"><Relationship Id="rId1" Type="http://schemas.microsoft.com/office/2011/relationships/chartStyle" Target="style15.xml"/><Relationship Id="rId2" Type="http://schemas.microsoft.com/office/2011/relationships/chartColorStyle" Target="colors15.xml"/><Relationship Id="rId3" Type="http://schemas.openxmlformats.org/officeDocument/2006/relationships/package" Target="../embeddings/Microsoft_Excel_Worksheet14.xlsx"/></Relationships>
</file>

<file path=ppt/charts/_rels/chart150.xml.rels><?xml version="1.0" encoding="UTF-8" standalone="yes"?>
<Relationships xmlns="http://schemas.openxmlformats.org/package/2006/relationships"><Relationship Id="rId1" Type="http://schemas.microsoft.com/office/2011/relationships/chartStyle" Target="style150.xml"/><Relationship Id="rId2" Type="http://schemas.microsoft.com/office/2011/relationships/chartColorStyle" Target="colors150.xml"/><Relationship Id="rId3" Type="http://schemas.openxmlformats.org/officeDocument/2006/relationships/package" Target="../embeddings/Microsoft_Excel_Worksheet149.xlsx"/></Relationships>
</file>

<file path=ppt/charts/_rels/chart151.xml.rels><?xml version="1.0" encoding="UTF-8" standalone="yes"?>
<Relationships xmlns="http://schemas.openxmlformats.org/package/2006/relationships"><Relationship Id="rId1" Type="http://schemas.microsoft.com/office/2011/relationships/chartStyle" Target="style151.xml"/><Relationship Id="rId2" Type="http://schemas.microsoft.com/office/2011/relationships/chartColorStyle" Target="colors151.xml"/><Relationship Id="rId3" Type="http://schemas.openxmlformats.org/officeDocument/2006/relationships/package" Target="../embeddings/Microsoft_Excel_Worksheet150.xlsx"/></Relationships>
</file>

<file path=ppt/charts/_rels/chart152.xml.rels><?xml version="1.0" encoding="UTF-8" standalone="yes"?>
<Relationships xmlns="http://schemas.openxmlformats.org/package/2006/relationships"><Relationship Id="rId1" Type="http://schemas.microsoft.com/office/2011/relationships/chartStyle" Target="style152.xml"/><Relationship Id="rId2" Type="http://schemas.microsoft.com/office/2011/relationships/chartColorStyle" Target="colors152.xml"/><Relationship Id="rId3" Type="http://schemas.openxmlformats.org/officeDocument/2006/relationships/package" Target="../embeddings/Microsoft_Excel_Worksheet151.xlsx"/></Relationships>
</file>

<file path=ppt/charts/_rels/chart153.xml.rels><?xml version="1.0" encoding="UTF-8" standalone="yes"?>
<Relationships xmlns="http://schemas.openxmlformats.org/package/2006/relationships"><Relationship Id="rId1" Type="http://schemas.microsoft.com/office/2011/relationships/chartStyle" Target="style153.xml"/><Relationship Id="rId2" Type="http://schemas.microsoft.com/office/2011/relationships/chartColorStyle" Target="colors153.xml"/><Relationship Id="rId3" Type="http://schemas.openxmlformats.org/officeDocument/2006/relationships/package" Target="../embeddings/Microsoft_Excel_Worksheet152.xlsx"/></Relationships>
</file>

<file path=ppt/charts/_rels/chart154.xml.rels><?xml version="1.0" encoding="UTF-8" standalone="yes"?>
<Relationships xmlns="http://schemas.openxmlformats.org/package/2006/relationships"><Relationship Id="rId1" Type="http://schemas.microsoft.com/office/2011/relationships/chartStyle" Target="style154.xml"/><Relationship Id="rId2" Type="http://schemas.microsoft.com/office/2011/relationships/chartColorStyle" Target="colors154.xml"/><Relationship Id="rId3" Type="http://schemas.openxmlformats.org/officeDocument/2006/relationships/package" Target="../embeddings/Microsoft_Excel_Worksheet153.xlsx"/></Relationships>
</file>

<file path=ppt/charts/_rels/chart155.xml.rels><?xml version="1.0" encoding="UTF-8" standalone="yes"?>
<Relationships xmlns="http://schemas.openxmlformats.org/package/2006/relationships"><Relationship Id="rId1" Type="http://schemas.microsoft.com/office/2011/relationships/chartStyle" Target="style155.xml"/><Relationship Id="rId2" Type="http://schemas.microsoft.com/office/2011/relationships/chartColorStyle" Target="colors155.xml"/><Relationship Id="rId3" Type="http://schemas.openxmlformats.org/officeDocument/2006/relationships/package" Target="../embeddings/Microsoft_Excel_Worksheet154.xlsx"/></Relationships>
</file>

<file path=ppt/charts/_rels/chart156.xml.rels><?xml version="1.0" encoding="UTF-8" standalone="yes"?>
<Relationships xmlns="http://schemas.openxmlformats.org/package/2006/relationships"><Relationship Id="rId1" Type="http://schemas.microsoft.com/office/2011/relationships/chartStyle" Target="style156.xml"/><Relationship Id="rId2" Type="http://schemas.microsoft.com/office/2011/relationships/chartColorStyle" Target="colors156.xml"/><Relationship Id="rId3" Type="http://schemas.openxmlformats.org/officeDocument/2006/relationships/package" Target="../embeddings/Microsoft_Excel_Worksheet155.xlsx"/></Relationships>
</file>

<file path=ppt/charts/_rels/chart157.xml.rels><?xml version="1.0" encoding="UTF-8" standalone="yes"?>
<Relationships xmlns="http://schemas.openxmlformats.org/package/2006/relationships"><Relationship Id="rId1" Type="http://schemas.microsoft.com/office/2011/relationships/chartStyle" Target="style157.xml"/><Relationship Id="rId2" Type="http://schemas.microsoft.com/office/2011/relationships/chartColorStyle" Target="colors157.xml"/><Relationship Id="rId3" Type="http://schemas.openxmlformats.org/officeDocument/2006/relationships/package" Target="../embeddings/Microsoft_Excel_Worksheet156.xlsx"/></Relationships>
</file>

<file path=ppt/charts/_rels/chart158.xml.rels><?xml version="1.0" encoding="UTF-8" standalone="yes"?>
<Relationships xmlns="http://schemas.openxmlformats.org/package/2006/relationships"><Relationship Id="rId1" Type="http://schemas.microsoft.com/office/2011/relationships/chartStyle" Target="style158.xml"/><Relationship Id="rId2" Type="http://schemas.microsoft.com/office/2011/relationships/chartColorStyle" Target="colors158.xml"/><Relationship Id="rId3" Type="http://schemas.openxmlformats.org/officeDocument/2006/relationships/package" Target="../embeddings/Microsoft_Excel_Worksheet157.xlsx"/></Relationships>
</file>

<file path=ppt/charts/_rels/chart159.xml.rels><?xml version="1.0" encoding="UTF-8" standalone="yes"?>
<Relationships xmlns="http://schemas.openxmlformats.org/package/2006/relationships"><Relationship Id="rId1" Type="http://schemas.microsoft.com/office/2011/relationships/chartStyle" Target="style159.xml"/><Relationship Id="rId2" Type="http://schemas.microsoft.com/office/2011/relationships/chartColorStyle" Target="colors159.xml"/><Relationship Id="rId3" Type="http://schemas.openxmlformats.org/officeDocument/2006/relationships/package" Target="../embeddings/Microsoft_Excel_Worksheet158.xlsx"/></Relationships>
</file>

<file path=ppt/charts/_rels/chart16.xml.rels><?xml version="1.0" encoding="UTF-8" standalone="yes"?>
<Relationships xmlns="http://schemas.openxmlformats.org/package/2006/relationships"><Relationship Id="rId1" Type="http://schemas.microsoft.com/office/2011/relationships/chartStyle" Target="style16.xml"/><Relationship Id="rId2" Type="http://schemas.microsoft.com/office/2011/relationships/chartColorStyle" Target="colors16.xml"/><Relationship Id="rId3" Type="http://schemas.openxmlformats.org/officeDocument/2006/relationships/package" Target="../embeddings/Microsoft_Excel_Worksheet15.xlsx"/></Relationships>
</file>

<file path=ppt/charts/_rels/chart160.xml.rels><?xml version="1.0" encoding="UTF-8" standalone="yes"?>
<Relationships xmlns="http://schemas.openxmlformats.org/package/2006/relationships"><Relationship Id="rId1" Type="http://schemas.microsoft.com/office/2011/relationships/chartStyle" Target="style160.xml"/><Relationship Id="rId2" Type="http://schemas.microsoft.com/office/2011/relationships/chartColorStyle" Target="colors160.xml"/><Relationship Id="rId3" Type="http://schemas.openxmlformats.org/officeDocument/2006/relationships/package" Target="../embeddings/Microsoft_Excel_Worksheet159.xlsx"/></Relationships>
</file>

<file path=ppt/charts/_rels/chart161.xml.rels><?xml version="1.0" encoding="UTF-8" standalone="yes"?>
<Relationships xmlns="http://schemas.openxmlformats.org/package/2006/relationships"><Relationship Id="rId1" Type="http://schemas.microsoft.com/office/2011/relationships/chartStyle" Target="style161.xml"/><Relationship Id="rId2" Type="http://schemas.microsoft.com/office/2011/relationships/chartColorStyle" Target="colors161.xml"/><Relationship Id="rId3" Type="http://schemas.openxmlformats.org/officeDocument/2006/relationships/package" Target="../embeddings/Microsoft_Excel_Worksheet160.xlsx"/></Relationships>
</file>

<file path=ppt/charts/_rels/chart162.xml.rels><?xml version="1.0" encoding="UTF-8" standalone="yes"?>
<Relationships xmlns="http://schemas.openxmlformats.org/package/2006/relationships"><Relationship Id="rId1" Type="http://schemas.microsoft.com/office/2011/relationships/chartStyle" Target="style162.xml"/><Relationship Id="rId2" Type="http://schemas.microsoft.com/office/2011/relationships/chartColorStyle" Target="colors162.xml"/><Relationship Id="rId3" Type="http://schemas.openxmlformats.org/officeDocument/2006/relationships/package" Target="../embeddings/Microsoft_Excel_Worksheet161.xlsx"/></Relationships>
</file>

<file path=ppt/charts/_rels/chart163.xml.rels><?xml version="1.0" encoding="UTF-8" standalone="yes"?>
<Relationships xmlns="http://schemas.openxmlformats.org/package/2006/relationships"><Relationship Id="rId1" Type="http://schemas.microsoft.com/office/2011/relationships/chartStyle" Target="style163.xml"/><Relationship Id="rId2" Type="http://schemas.microsoft.com/office/2011/relationships/chartColorStyle" Target="colors163.xml"/><Relationship Id="rId3" Type="http://schemas.openxmlformats.org/officeDocument/2006/relationships/package" Target="../embeddings/Microsoft_Excel_Worksheet162.xlsx"/></Relationships>
</file>

<file path=ppt/charts/_rels/chart164.xml.rels><?xml version="1.0" encoding="UTF-8" standalone="yes"?>
<Relationships xmlns="http://schemas.openxmlformats.org/package/2006/relationships"><Relationship Id="rId1" Type="http://schemas.microsoft.com/office/2011/relationships/chartStyle" Target="style164.xml"/><Relationship Id="rId2" Type="http://schemas.microsoft.com/office/2011/relationships/chartColorStyle" Target="colors164.xml"/><Relationship Id="rId3" Type="http://schemas.openxmlformats.org/officeDocument/2006/relationships/package" Target="../embeddings/Microsoft_Excel_Worksheet163.xlsx"/></Relationships>
</file>

<file path=ppt/charts/_rels/chart165.xml.rels><?xml version="1.0" encoding="UTF-8" standalone="yes"?>
<Relationships xmlns="http://schemas.openxmlformats.org/package/2006/relationships"><Relationship Id="rId1" Type="http://schemas.microsoft.com/office/2011/relationships/chartStyle" Target="style165.xml"/><Relationship Id="rId2" Type="http://schemas.microsoft.com/office/2011/relationships/chartColorStyle" Target="colors165.xml"/><Relationship Id="rId3" Type="http://schemas.openxmlformats.org/officeDocument/2006/relationships/package" Target="../embeddings/Microsoft_Excel_Worksheet164.xlsx"/></Relationships>
</file>

<file path=ppt/charts/_rels/chart166.xml.rels><?xml version="1.0" encoding="UTF-8" standalone="yes"?>
<Relationships xmlns="http://schemas.openxmlformats.org/package/2006/relationships"><Relationship Id="rId1" Type="http://schemas.microsoft.com/office/2011/relationships/chartStyle" Target="style166.xml"/><Relationship Id="rId2" Type="http://schemas.microsoft.com/office/2011/relationships/chartColorStyle" Target="colors166.xml"/><Relationship Id="rId3" Type="http://schemas.openxmlformats.org/officeDocument/2006/relationships/package" Target="../embeddings/Microsoft_Excel_Worksheet165.xlsx"/></Relationships>
</file>

<file path=ppt/charts/_rels/chart167.xml.rels><?xml version="1.0" encoding="UTF-8" standalone="yes"?>
<Relationships xmlns="http://schemas.openxmlformats.org/package/2006/relationships"><Relationship Id="rId1" Type="http://schemas.microsoft.com/office/2011/relationships/chartStyle" Target="style167.xml"/><Relationship Id="rId2" Type="http://schemas.microsoft.com/office/2011/relationships/chartColorStyle" Target="colors167.xml"/><Relationship Id="rId3" Type="http://schemas.openxmlformats.org/officeDocument/2006/relationships/package" Target="../embeddings/Microsoft_Excel_Worksheet166.xlsx"/></Relationships>
</file>

<file path=ppt/charts/_rels/chart168.xml.rels><?xml version="1.0" encoding="UTF-8" standalone="yes"?>
<Relationships xmlns="http://schemas.openxmlformats.org/package/2006/relationships"><Relationship Id="rId1" Type="http://schemas.microsoft.com/office/2011/relationships/chartStyle" Target="style168.xml"/><Relationship Id="rId2" Type="http://schemas.microsoft.com/office/2011/relationships/chartColorStyle" Target="colors168.xml"/><Relationship Id="rId3" Type="http://schemas.openxmlformats.org/officeDocument/2006/relationships/package" Target="../embeddings/Microsoft_Excel_Worksheet167.xlsx"/></Relationships>
</file>

<file path=ppt/charts/_rels/chart169.xml.rels><?xml version="1.0" encoding="UTF-8" standalone="yes"?>
<Relationships xmlns="http://schemas.openxmlformats.org/package/2006/relationships"><Relationship Id="rId1" Type="http://schemas.microsoft.com/office/2011/relationships/chartStyle" Target="style169.xml"/><Relationship Id="rId2" Type="http://schemas.microsoft.com/office/2011/relationships/chartColorStyle" Target="colors169.xml"/><Relationship Id="rId3" Type="http://schemas.openxmlformats.org/officeDocument/2006/relationships/package" Target="../embeddings/Microsoft_Excel_Worksheet168.xlsx"/></Relationships>
</file>

<file path=ppt/charts/_rels/chart17.xml.rels><?xml version="1.0" encoding="UTF-8" standalone="yes"?>
<Relationships xmlns="http://schemas.openxmlformats.org/package/2006/relationships"><Relationship Id="rId1" Type="http://schemas.microsoft.com/office/2011/relationships/chartStyle" Target="style17.xml"/><Relationship Id="rId2" Type="http://schemas.microsoft.com/office/2011/relationships/chartColorStyle" Target="colors17.xml"/><Relationship Id="rId3" Type="http://schemas.openxmlformats.org/officeDocument/2006/relationships/package" Target="../embeddings/Microsoft_Excel_Worksheet16.xlsx"/></Relationships>
</file>

<file path=ppt/charts/_rels/chart170.xml.rels><?xml version="1.0" encoding="UTF-8" standalone="yes"?>
<Relationships xmlns="http://schemas.openxmlformats.org/package/2006/relationships"><Relationship Id="rId1" Type="http://schemas.microsoft.com/office/2011/relationships/chartStyle" Target="style170.xml"/><Relationship Id="rId2" Type="http://schemas.microsoft.com/office/2011/relationships/chartColorStyle" Target="colors170.xml"/><Relationship Id="rId3" Type="http://schemas.openxmlformats.org/officeDocument/2006/relationships/package" Target="../embeddings/Microsoft_Excel_Worksheet169.xlsx"/></Relationships>
</file>

<file path=ppt/charts/_rels/chart171.xml.rels><?xml version="1.0" encoding="UTF-8" standalone="yes"?>
<Relationships xmlns="http://schemas.openxmlformats.org/package/2006/relationships"><Relationship Id="rId1" Type="http://schemas.microsoft.com/office/2011/relationships/chartStyle" Target="style171.xml"/><Relationship Id="rId2" Type="http://schemas.microsoft.com/office/2011/relationships/chartColorStyle" Target="colors171.xml"/><Relationship Id="rId3" Type="http://schemas.openxmlformats.org/officeDocument/2006/relationships/package" Target="../embeddings/Microsoft_Excel_Worksheet170.xlsx"/></Relationships>
</file>

<file path=ppt/charts/_rels/chart172.xml.rels><?xml version="1.0" encoding="UTF-8" standalone="yes"?>
<Relationships xmlns="http://schemas.openxmlformats.org/package/2006/relationships"><Relationship Id="rId1" Type="http://schemas.microsoft.com/office/2011/relationships/chartStyle" Target="style172.xml"/><Relationship Id="rId2" Type="http://schemas.microsoft.com/office/2011/relationships/chartColorStyle" Target="colors172.xml"/><Relationship Id="rId3" Type="http://schemas.openxmlformats.org/officeDocument/2006/relationships/package" Target="../embeddings/Microsoft_Excel_Worksheet171.xlsx"/></Relationships>
</file>

<file path=ppt/charts/_rels/chart173.xml.rels><?xml version="1.0" encoding="UTF-8" standalone="yes"?>
<Relationships xmlns="http://schemas.openxmlformats.org/package/2006/relationships"><Relationship Id="rId1" Type="http://schemas.microsoft.com/office/2011/relationships/chartStyle" Target="style173.xml"/><Relationship Id="rId2" Type="http://schemas.microsoft.com/office/2011/relationships/chartColorStyle" Target="colors173.xml"/><Relationship Id="rId3" Type="http://schemas.openxmlformats.org/officeDocument/2006/relationships/package" Target="../embeddings/Microsoft_Excel_Worksheet172.xlsx"/></Relationships>
</file>

<file path=ppt/charts/_rels/chart174.xml.rels><?xml version="1.0" encoding="UTF-8" standalone="yes"?>
<Relationships xmlns="http://schemas.openxmlformats.org/package/2006/relationships"><Relationship Id="rId1" Type="http://schemas.microsoft.com/office/2011/relationships/chartStyle" Target="style174.xml"/><Relationship Id="rId2" Type="http://schemas.microsoft.com/office/2011/relationships/chartColorStyle" Target="colors174.xml"/><Relationship Id="rId3" Type="http://schemas.openxmlformats.org/officeDocument/2006/relationships/package" Target="../embeddings/Microsoft_Excel_Worksheet173.xlsx"/></Relationships>
</file>

<file path=ppt/charts/_rels/chart175.xml.rels><?xml version="1.0" encoding="UTF-8" standalone="yes"?>
<Relationships xmlns="http://schemas.openxmlformats.org/package/2006/relationships"><Relationship Id="rId1" Type="http://schemas.microsoft.com/office/2011/relationships/chartStyle" Target="style175.xml"/><Relationship Id="rId2" Type="http://schemas.microsoft.com/office/2011/relationships/chartColorStyle" Target="colors175.xml"/><Relationship Id="rId3" Type="http://schemas.openxmlformats.org/officeDocument/2006/relationships/package" Target="../embeddings/Microsoft_Excel_Worksheet174.xlsx"/></Relationships>
</file>

<file path=ppt/charts/_rels/chart176.xml.rels><?xml version="1.0" encoding="UTF-8" standalone="yes"?>
<Relationships xmlns="http://schemas.openxmlformats.org/package/2006/relationships"><Relationship Id="rId1" Type="http://schemas.microsoft.com/office/2011/relationships/chartStyle" Target="style176.xml"/><Relationship Id="rId2" Type="http://schemas.microsoft.com/office/2011/relationships/chartColorStyle" Target="colors176.xml"/><Relationship Id="rId3" Type="http://schemas.openxmlformats.org/officeDocument/2006/relationships/package" Target="../embeddings/Microsoft_Excel_Worksheet175.xlsx"/></Relationships>
</file>

<file path=ppt/charts/_rels/chart177.xml.rels><?xml version="1.0" encoding="UTF-8" standalone="yes"?>
<Relationships xmlns="http://schemas.openxmlformats.org/package/2006/relationships"><Relationship Id="rId1" Type="http://schemas.microsoft.com/office/2011/relationships/chartStyle" Target="style177.xml"/><Relationship Id="rId2" Type="http://schemas.microsoft.com/office/2011/relationships/chartColorStyle" Target="colors177.xml"/><Relationship Id="rId3" Type="http://schemas.openxmlformats.org/officeDocument/2006/relationships/package" Target="../embeddings/Microsoft_Excel_Worksheet176.xlsx"/></Relationships>
</file>

<file path=ppt/charts/_rels/chart178.xml.rels><?xml version="1.0" encoding="UTF-8" standalone="yes"?>
<Relationships xmlns="http://schemas.openxmlformats.org/package/2006/relationships"><Relationship Id="rId1" Type="http://schemas.microsoft.com/office/2011/relationships/chartStyle" Target="style178.xml"/><Relationship Id="rId2" Type="http://schemas.microsoft.com/office/2011/relationships/chartColorStyle" Target="colors178.xml"/><Relationship Id="rId3" Type="http://schemas.openxmlformats.org/officeDocument/2006/relationships/package" Target="../embeddings/Microsoft_Excel_Worksheet177.xlsx"/></Relationships>
</file>

<file path=ppt/charts/_rels/chart179.xml.rels><?xml version="1.0" encoding="UTF-8" standalone="yes"?>
<Relationships xmlns="http://schemas.openxmlformats.org/package/2006/relationships"><Relationship Id="rId1" Type="http://schemas.microsoft.com/office/2011/relationships/chartStyle" Target="style179.xml"/><Relationship Id="rId2" Type="http://schemas.microsoft.com/office/2011/relationships/chartColorStyle" Target="colors179.xml"/><Relationship Id="rId3" Type="http://schemas.openxmlformats.org/officeDocument/2006/relationships/package" Target="../embeddings/Microsoft_Excel_Worksheet178.xlsx"/></Relationships>
</file>

<file path=ppt/charts/_rels/chart18.xml.rels><?xml version="1.0" encoding="UTF-8" standalone="yes"?>
<Relationships xmlns="http://schemas.openxmlformats.org/package/2006/relationships"><Relationship Id="rId1" Type="http://schemas.microsoft.com/office/2011/relationships/chartStyle" Target="style18.xml"/><Relationship Id="rId2" Type="http://schemas.microsoft.com/office/2011/relationships/chartColorStyle" Target="colors18.xml"/><Relationship Id="rId3" Type="http://schemas.openxmlformats.org/officeDocument/2006/relationships/package" Target="../embeddings/Microsoft_Excel_Worksheet17.xlsx"/></Relationships>
</file>

<file path=ppt/charts/_rels/chart180.xml.rels><?xml version="1.0" encoding="UTF-8" standalone="yes"?>
<Relationships xmlns="http://schemas.openxmlformats.org/package/2006/relationships"><Relationship Id="rId1" Type="http://schemas.microsoft.com/office/2011/relationships/chartStyle" Target="style180.xml"/><Relationship Id="rId2" Type="http://schemas.microsoft.com/office/2011/relationships/chartColorStyle" Target="colors180.xml"/><Relationship Id="rId3" Type="http://schemas.openxmlformats.org/officeDocument/2006/relationships/package" Target="../embeddings/Microsoft_Excel_Worksheet179.xlsx"/></Relationships>
</file>

<file path=ppt/charts/_rels/chart181.xml.rels><?xml version="1.0" encoding="UTF-8" standalone="yes"?>
<Relationships xmlns="http://schemas.openxmlformats.org/package/2006/relationships"><Relationship Id="rId1" Type="http://schemas.microsoft.com/office/2011/relationships/chartStyle" Target="style181.xml"/><Relationship Id="rId2" Type="http://schemas.microsoft.com/office/2011/relationships/chartColorStyle" Target="colors181.xml"/><Relationship Id="rId3" Type="http://schemas.openxmlformats.org/officeDocument/2006/relationships/package" Target="../embeddings/Microsoft_Excel_Worksheet180.xlsx"/></Relationships>
</file>

<file path=ppt/charts/_rels/chart182.xml.rels><?xml version="1.0" encoding="UTF-8" standalone="yes"?>
<Relationships xmlns="http://schemas.openxmlformats.org/package/2006/relationships"><Relationship Id="rId1" Type="http://schemas.microsoft.com/office/2011/relationships/chartStyle" Target="style182.xml"/><Relationship Id="rId2" Type="http://schemas.microsoft.com/office/2011/relationships/chartColorStyle" Target="colors182.xml"/><Relationship Id="rId3" Type="http://schemas.openxmlformats.org/officeDocument/2006/relationships/package" Target="../embeddings/Microsoft_Excel_Worksheet181.xlsx"/></Relationships>
</file>

<file path=ppt/charts/_rels/chart183.xml.rels><?xml version="1.0" encoding="UTF-8" standalone="yes"?>
<Relationships xmlns="http://schemas.openxmlformats.org/package/2006/relationships"><Relationship Id="rId1" Type="http://schemas.microsoft.com/office/2011/relationships/chartStyle" Target="style183.xml"/><Relationship Id="rId2" Type="http://schemas.microsoft.com/office/2011/relationships/chartColorStyle" Target="colors183.xml"/><Relationship Id="rId3" Type="http://schemas.openxmlformats.org/officeDocument/2006/relationships/package" Target="../embeddings/Microsoft_Excel_Worksheet182.xlsx"/></Relationships>
</file>

<file path=ppt/charts/_rels/chart184.xml.rels><?xml version="1.0" encoding="UTF-8" standalone="yes"?>
<Relationships xmlns="http://schemas.openxmlformats.org/package/2006/relationships"><Relationship Id="rId1" Type="http://schemas.microsoft.com/office/2011/relationships/chartStyle" Target="style184.xml"/><Relationship Id="rId2" Type="http://schemas.microsoft.com/office/2011/relationships/chartColorStyle" Target="colors184.xml"/><Relationship Id="rId3" Type="http://schemas.openxmlformats.org/officeDocument/2006/relationships/package" Target="../embeddings/Microsoft_Excel_Worksheet183.xlsx"/></Relationships>
</file>

<file path=ppt/charts/_rels/chart185.xml.rels><?xml version="1.0" encoding="UTF-8" standalone="yes"?>
<Relationships xmlns="http://schemas.openxmlformats.org/package/2006/relationships"><Relationship Id="rId1" Type="http://schemas.microsoft.com/office/2011/relationships/chartStyle" Target="style185.xml"/><Relationship Id="rId2" Type="http://schemas.microsoft.com/office/2011/relationships/chartColorStyle" Target="colors185.xml"/><Relationship Id="rId3" Type="http://schemas.openxmlformats.org/officeDocument/2006/relationships/package" Target="../embeddings/Microsoft_Excel_Worksheet184.xlsx"/></Relationships>
</file>

<file path=ppt/charts/_rels/chart186.xml.rels><?xml version="1.0" encoding="UTF-8" standalone="yes"?>
<Relationships xmlns="http://schemas.openxmlformats.org/package/2006/relationships"><Relationship Id="rId1" Type="http://schemas.microsoft.com/office/2011/relationships/chartStyle" Target="style186.xml"/><Relationship Id="rId2" Type="http://schemas.microsoft.com/office/2011/relationships/chartColorStyle" Target="colors186.xml"/><Relationship Id="rId3" Type="http://schemas.openxmlformats.org/officeDocument/2006/relationships/package" Target="../embeddings/Microsoft_Excel_Worksheet185.xlsx"/></Relationships>
</file>

<file path=ppt/charts/_rels/chart187.xml.rels><?xml version="1.0" encoding="UTF-8" standalone="yes"?>
<Relationships xmlns="http://schemas.openxmlformats.org/package/2006/relationships"><Relationship Id="rId1" Type="http://schemas.microsoft.com/office/2011/relationships/chartStyle" Target="style187.xml"/><Relationship Id="rId2" Type="http://schemas.microsoft.com/office/2011/relationships/chartColorStyle" Target="colors187.xml"/><Relationship Id="rId3" Type="http://schemas.openxmlformats.org/officeDocument/2006/relationships/package" Target="../embeddings/Microsoft_Excel_Worksheet186.xlsx"/></Relationships>
</file>

<file path=ppt/charts/_rels/chart188.xml.rels><?xml version="1.0" encoding="UTF-8" standalone="yes"?>
<Relationships xmlns="http://schemas.openxmlformats.org/package/2006/relationships"><Relationship Id="rId1" Type="http://schemas.microsoft.com/office/2011/relationships/chartStyle" Target="style188.xml"/><Relationship Id="rId2" Type="http://schemas.microsoft.com/office/2011/relationships/chartColorStyle" Target="colors188.xml"/><Relationship Id="rId3" Type="http://schemas.openxmlformats.org/officeDocument/2006/relationships/package" Target="../embeddings/Microsoft_Excel_Worksheet187.xlsx"/></Relationships>
</file>

<file path=ppt/charts/_rels/chart189.xml.rels><?xml version="1.0" encoding="UTF-8" standalone="yes"?>
<Relationships xmlns="http://schemas.openxmlformats.org/package/2006/relationships"><Relationship Id="rId1" Type="http://schemas.microsoft.com/office/2011/relationships/chartStyle" Target="style189.xml"/><Relationship Id="rId2" Type="http://schemas.microsoft.com/office/2011/relationships/chartColorStyle" Target="colors189.xml"/><Relationship Id="rId3" Type="http://schemas.openxmlformats.org/officeDocument/2006/relationships/package" Target="../embeddings/Microsoft_Excel_Worksheet188.xlsx"/></Relationships>
</file>

<file path=ppt/charts/_rels/chart19.xml.rels><?xml version="1.0" encoding="UTF-8" standalone="yes"?>
<Relationships xmlns="http://schemas.openxmlformats.org/package/2006/relationships"><Relationship Id="rId1" Type="http://schemas.microsoft.com/office/2011/relationships/chartStyle" Target="style19.xml"/><Relationship Id="rId2" Type="http://schemas.microsoft.com/office/2011/relationships/chartColorStyle" Target="colors19.xml"/><Relationship Id="rId3" Type="http://schemas.openxmlformats.org/officeDocument/2006/relationships/package" Target="../embeddings/Microsoft_Excel_Worksheet18.xlsx"/></Relationships>
</file>

<file path=ppt/charts/_rels/chart190.xml.rels><?xml version="1.0" encoding="UTF-8" standalone="yes"?>
<Relationships xmlns="http://schemas.openxmlformats.org/package/2006/relationships"><Relationship Id="rId1" Type="http://schemas.microsoft.com/office/2011/relationships/chartStyle" Target="style190.xml"/><Relationship Id="rId2" Type="http://schemas.microsoft.com/office/2011/relationships/chartColorStyle" Target="colors190.xml"/><Relationship Id="rId3" Type="http://schemas.openxmlformats.org/officeDocument/2006/relationships/package" Target="../embeddings/Microsoft_Excel_Worksheet189.xlsx"/></Relationships>
</file>

<file path=ppt/charts/_rels/chart191.xml.rels><?xml version="1.0" encoding="UTF-8" standalone="yes"?>
<Relationships xmlns="http://schemas.openxmlformats.org/package/2006/relationships"><Relationship Id="rId1" Type="http://schemas.microsoft.com/office/2011/relationships/chartStyle" Target="style191.xml"/><Relationship Id="rId2" Type="http://schemas.microsoft.com/office/2011/relationships/chartColorStyle" Target="colors191.xml"/><Relationship Id="rId3" Type="http://schemas.openxmlformats.org/officeDocument/2006/relationships/package" Target="../embeddings/Microsoft_Excel_Worksheet190.xlsx"/></Relationships>
</file>

<file path=ppt/charts/_rels/chart192.xml.rels><?xml version="1.0" encoding="UTF-8" standalone="yes"?>
<Relationships xmlns="http://schemas.openxmlformats.org/package/2006/relationships"><Relationship Id="rId1" Type="http://schemas.microsoft.com/office/2011/relationships/chartStyle" Target="style192.xml"/><Relationship Id="rId2" Type="http://schemas.microsoft.com/office/2011/relationships/chartColorStyle" Target="colors192.xml"/><Relationship Id="rId3" Type="http://schemas.openxmlformats.org/officeDocument/2006/relationships/package" Target="../embeddings/Microsoft_Excel_Worksheet191.xlsx"/></Relationships>
</file>

<file path=ppt/charts/_rels/chart193.xml.rels><?xml version="1.0" encoding="UTF-8" standalone="yes"?>
<Relationships xmlns="http://schemas.openxmlformats.org/package/2006/relationships"><Relationship Id="rId1" Type="http://schemas.microsoft.com/office/2011/relationships/chartStyle" Target="style193.xml"/><Relationship Id="rId2" Type="http://schemas.microsoft.com/office/2011/relationships/chartColorStyle" Target="colors193.xml"/><Relationship Id="rId3" Type="http://schemas.openxmlformats.org/officeDocument/2006/relationships/package" Target="../embeddings/Microsoft_Excel_Worksheet192.xlsx"/></Relationships>
</file>

<file path=ppt/charts/_rels/chart194.xml.rels><?xml version="1.0" encoding="UTF-8" standalone="yes"?>
<Relationships xmlns="http://schemas.openxmlformats.org/package/2006/relationships"><Relationship Id="rId1" Type="http://schemas.microsoft.com/office/2011/relationships/chartStyle" Target="style194.xml"/><Relationship Id="rId2" Type="http://schemas.microsoft.com/office/2011/relationships/chartColorStyle" Target="colors194.xml"/><Relationship Id="rId3" Type="http://schemas.openxmlformats.org/officeDocument/2006/relationships/package" Target="../embeddings/Microsoft_Excel_Worksheet193.xlsx"/></Relationships>
</file>

<file path=ppt/charts/_rels/chart195.xml.rels><?xml version="1.0" encoding="UTF-8" standalone="yes"?>
<Relationships xmlns="http://schemas.openxmlformats.org/package/2006/relationships"><Relationship Id="rId1" Type="http://schemas.microsoft.com/office/2011/relationships/chartStyle" Target="style195.xml"/><Relationship Id="rId2" Type="http://schemas.microsoft.com/office/2011/relationships/chartColorStyle" Target="colors195.xml"/><Relationship Id="rId3" Type="http://schemas.openxmlformats.org/officeDocument/2006/relationships/package" Target="../embeddings/Microsoft_Excel_Worksheet194.xlsx"/></Relationships>
</file>

<file path=ppt/charts/_rels/chart196.xml.rels><?xml version="1.0" encoding="UTF-8" standalone="yes"?>
<Relationships xmlns="http://schemas.openxmlformats.org/package/2006/relationships"><Relationship Id="rId1" Type="http://schemas.microsoft.com/office/2011/relationships/chartStyle" Target="style196.xml"/><Relationship Id="rId2" Type="http://schemas.microsoft.com/office/2011/relationships/chartColorStyle" Target="colors196.xml"/><Relationship Id="rId3" Type="http://schemas.openxmlformats.org/officeDocument/2006/relationships/package" Target="../embeddings/Microsoft_Excel_Worksheet195.xlsx"/></Relationships>
</file>

<file path=ppt/charts/_rels/chart197.xml.rels><?xml version="1.0" encoding="UTF-8" standalone="yes"?>
<Relationships xmlns="http://schemas.openxmlformats.org/package/2006/relationships"><Relationship Id="rId1" Type="http://schemas.microsoft.com/office/2011/relationships/chartStyle" Target="style197.xml"/><Relationship Id="rId2" Type="http://schemas.microsoft.com/office/2011/relationships/chartColorStyle" Target="colors197.xml"/><Relationship Id="rId3" Type="http://schemas.openxmlformats.org/officeDocument/2006/relationships/package" Target="../embeddings/Microsoft_Excel_Worksheet196.xlsx"/></Relationships>
</file>

<file path=ppt/charts/_rels/chart198.xml.rels><?xml version="1.0" encoding="UTF-8" standalone="yes"?>
<Relationships xmlns="http://schemas.openxmlformats.org/package/2006/relationships"><Relationship Id="rId1" Type="http://schemas.microsoft.com/office/2011/relationships/chartStyle" Target="style198.xml"/><Relationship Id="rId2" Type="http://schemas.microsoft.com/office/2011/relationships/chartColorStyle" Target="colors198.xml"/><Relationship Id="rId3" Type="http://schemas.openxmlformats.org/officeDocument/2006/relationships/package" Target="../embeddings/Microsoft_Excel_Worksheet197.xlsx"/></Relationships>
</file>

<file path=ppt/charts/_rels/chart199.xml.rels><?xml version="1.0" encoding="UTF-8" standalone="yes"?>
<Relationships xmlns="http://schemas.openxmlformats.org/package/2006/relationships"><Relationship Id="rId1" Type="http://schemas.microsoft.com/office/2011/relationships/chartStyle" Target="style199.xml"/><Relationship Id="rId2" Type="http://schemas.microsoft.com/office/2011/relationships/chartColorStyle" Target="colors199.xml"/><Relationship Id="rId3" Type="http://schemas.openxmlformats.org/officeDocument/2006/relationships/package" Target="../embeddings/Microsoft_Excel_Worksheet198.xlsx"/></Relationships>
</file>

<file path=ppt/charts/_rels/chart2.xml.rels><?xml version="1.0" encoding="UTF-8" standalone="yes"?>
<Relationships xmlns="http://schemas.openxmlformats.org/package/2006/relationships"><Relationship Id="rId1" Type="http://schemas.microsoft.com/office/2011/relationships/chartStyle" Target="style2.xml"/><Relationship Id="rId2" Type="http://schemas.microsoft.com/office/2011/relationships/chartColorStyle" Target="colors2.xml"/><Relationship Id="rId3" Type="http://schemas.openxmlformats.org/officeDocument/2006/relationships/package" Target="../embeddings/Microsoft_Excel_Worksheet1.xlsx"/></Relationships>
</file>

<file path=ppt/charts/_rels/chart20.xml.rels><?xml version="1.0" encoding="UTF-8" standalone="yes"?>
<Relationships xmlns="http://schemas.openxmlformats.org/package/2006/relationships"><Relationship Id="rId1" Type="http://schemas.microsoft.com/office/2011/relationships/chartStyle" Target="style20.xml"/><Relationship Id="rId2" Type="http://schemas.microsoft.com/office/2011/relationships/chartColorStyle" Target="colors20.xml"/><Relationship Id="rId3" Type="http://schemas.openxmlformats.org/officeDocument/2006/relationships/package" Target="../embeddings/Microsoft_Excel_Worksheet19.xlsx"/></Relationships>
</file>

<file path=ppt/charts/_rels/chart200.xml.rels><?xml version="1.0" encoding="UTF-8" standalone="yes"?>
<Relationships xmlns="http://schemas.openxmlformats.org/package/2006/relationships"><Relationship Id="rId1" Type="http://schemas.microsoft.com/office/2011/relationships/chartStyle" Target="style200.xml"/><Relationship Id="rId2" Type="http://schemas.microsoft.com/office/2011/relationships/chartColorStyle" Target="colors200.xml"/><Relationship Id="rId3" Type="http://schemas.openxmlformats.org/officeDocument/2006/relationships/package" Target="../embeddings/Microsoft_Excel_Worksheet199.xlsx"/></Relationships>
</file>

<file path=ppt/charts/_rels/chart201.xml.rels><?xml version="1.0" encoding="UTF-8" standalone="yes"?>
<Relationships xmlns="http://schemas.openxmlformats.org/package/2006/relationships"><Relationship Id="rId1" Type="http://schemas.microsoft.com/office/2011/relationships/chartStyle" Target="style201.xml"/><Relationship Id="rId2" Type="http://schemas.microsoft.com/office/2011/relationships/chartColorStyle" Target="colors201.xml"/><Relationship Id="rId3" Type="http://schemas.openxmlformats.org/officeDocument/2006/relationships/package" Target="../embeddings/Microsoft_Excel_Worksheet200.xlsx"/></Relationships>
</file>

<file path=ppt/charts/_rels/chart202.xml.rels><?xml version="1.0" encoding="UTF-8" standalone="yes"?>
<Relationships xmlns="http://schemas.openxmlformats.org/package/2006/relationships"><Relationship Id="rId1" Type="http://schemas.microsoft.com/office/2011/relationships/chartStyle" Target="style202.xml"/><Relationship Id="rId2" Type="http://schemas.microsoft.com/office/2011/relationships/chartColorStyle" Target="colors202.xml"/><Relationship Id="rId3" Type="http://schemas.openxmlformats.org/officeDocument/2006/relationships/package" Target="../embeddings/Microsoft_Excel_Worksheet201.xlsx"/></Relationships>
</file>

<file path=ppt/charts/_rels/chart203.xml.rels><?xml version="1.0" encoding="UTF-8" standalone="yes"?>
<Relationships xmlns="http://schemas.openxmlformats.org/package/2006/relationships"><Relationship Id="rId1" Type="http://schemas.microsoft.com/office/2011/relationships/chartStyle" Target="style203.xml"/><Relationship Id="rId2" Type="http://schemas.microsoft.com/office/2011/relationships/chartColorStyle" Target="colors203.xml"/><Relationship Id="rId3" Type="http://schemas.openxmlformats.org/officeDocument/2006/relationships/package" Target="../embeddings/Microsoft_Excel_Worksheet202.xlsx"/></Relationships>
</file>

<file path=ppt/charts/_rels/chart204.xml.rels><?xml version="1.0" encoding="UTF-8" standalone="yes"?>
<Relationships xmlns="http://schemas.openxmlformats.org/package/2006/relationships"><Relationship Id="rId1" Type="http://schemas.microsoft.com/office/2011/relationships/chartStyle" Target="style204.xml"/><Relationship Id="rId2" Type="http://schemas.microsoft.com/office/2011/relationships/chartColorStyle" Target="colors204.xml"/><Relationship Id="rId3" Type="http://schemas.openxmlformats.org/officeDocument/2006/relationships/package" Target="../embeddings/Microsoft_Excel_Worksheet203.xlsx"/></Relationships>
</file>

<file path=ppt/charts/_rels/chart205.xml.rels><?xml version="1.0" encoding="UTF-8" standalone="yes"?>
<Relationships xmlns="http://schemas.openxmlformats.org/package/2006/relationships"><Relationship Id="rId1" Type="http://schemas.microsoft.com/office/2011/relationships/chartStyle" Target="style205.xml"/><Relationship Id="rId2" Type="http://schemas.microsoft.com/office/2011/relationships/chartColorStyle" Target="colors205.xml"/><Relationship Id="rId3" Type="http://schemas.openxmlformats.org/officeDocument/2006/relationships/package" Target="../embeddings/Microsoft_Excel_Worksheet204.xlsx"/></Relationships>
</file>

<file path=ppt/charts/_rels/chart206.xml.rels><?xml version="1.0" encoding="UTF-8" standalone="yes"?>
<Relationships xmlns="http://schemas.openxmlformats.org/package/2006/relationships"><Relationship Id="rId1" Type="http://schemas.microsoft.com/office/2011/relationships/chartStyle" Target="style206.xml"/><Relationship Id="rId2" Type="http://schemas.microsoft.com/office/2011/relationships/chartColorStyle" Target="colors206.xml"/><Relationship Id="rId3" Type="http://schemas.openxmlformats.org/officeDocument/2006/relationships/package" Target="../embeddings/Microsoft_Excel_Worksheet205.xlsx"/></Relationships>
</file>

<file path=ppt/charts/_rels/chart207.xml.rels><?xml version="1.0" encoding="UTF-8" standalone="yes"?>
<Relationships xmlns="http://schemas.openxmlformats.org/package/2006/relationships"><Relationship Id="rId1" Type="http://schemas.microsoft.com/office/2011/relationships/chartStyle" Target="style207.xml"/><Relationship Id="rId2" Type="http://schemas.microsoft.com/office/2011/relationships/chartColorStyle" Target="colors207.xml"/><Relationship Id="rId3" Type="http://schemas.openxmlformats.org/officeDocument/2006/relationships/package" Target="../embeddings/Microsoft_Excel_Worksheet206.xlsx"/></Relationships>
</file>

<file path=ppt/charts/_rels/chart208.xml.rels><?xml version="1.0" encoding="UTF-8" standalone="yes"?>
<Relationships xmlns="http://schemas.openxmlformats.org/package/2006/relationships"><Relationship Id="rId1" Type="http://schemas.microsoft.com/office/2011/relationships/chartStyle" Target="style208.xml"/><Relationship Id="rId2" Type="http://schemas.microsoft.com/office/2011/relationships/chartColorStyle" Target="colors208.xml"/><Relationship Id="rId3" Type="http://schemas.openxmlformats.org/officeDocument/2006/relationships/package" Target="../embeddings/Microsoft_Excel_Worksheet207.xlsx"/></Relationships>
</file>

<file path=ppt/charts/_rels/chart209.xml.rels><?xml version="1.0" encoding="UTF-8" standalone="yes"?>
<Relationships xmlns="http://schemas.openxmlformats.org/package/2006/relationships"><Relationship Id="rId1" Type="http://schemas.microsoft.com/office/2011/relationships/chartStyle" Target="style209.xml"/><Relationship Id="rId2" Type="http://schemas.microsoft.com/office/2011/relationships/chartColorStyle" Target="colors209.xml"/><Relationship Id="rId3" Type="http://schemas.openxmlformats.org/officeDocument/2006/relationships/package" Target="../embeddings/Microsoft_Excel_Worksheet208.xlsx"/></Relationships>
</file>

<file path=ppt/charts/_rels/chart21.xml.rels><?xml version="1.0" encoding="UTF-8" standalone="yes"?>
<Relationships xmlns="http://schemas.openxmlformats.org/package/2006/relationships"><Relationship Id="rId1" Type="http://schemas.microsoft.com/office/2011/relationships/chartStyle" Target="style21.xml"/><Relationship Id="rId2" Type="http://schemas.microsoft.com/office/2011/relationships/chartColorStyle" Target="colors21.xml"/><Relationship Id="rId3" Type="http://schemas.openxmlformats.org/officeDocument/2006/relationships/package" Target="../embeddings/Microsoft_Excel_Worksheet20.xlsx"/></Relationships>
</file>

<file path=ppt/charts/_rels/chart210.xml.rels><?xml version="1.0" encoding="UTF-8" standalone="yes"?>
<Relationships xmlns="http://schemas.openxmlformats.org/package/2006/relationships"><Relationship Id="rId1" Type="http://schemas.microsoft.com/office/2011/relationships/chartStyle" Target="style210.xml"/><Relationship Id="rId2" Type="http://schemas.microsoft.com/office/2011/relationships/chartColorStyle" Target="colors210.xml"/><Relationship Id="rId3" Type="http://schemas.openxmlformats.org/officeDocument/2006/relationships/package" Target="../embeddings/Microsoft_Excel_Worksheet209.xlsx"/></Relationships>
</file>

<file path=ppt/charts/_rels/chart211.xml.rels><?xml version="1.0" encoding="UTF-8" standalone="yes"?>
<Relationships xmlns="http://schemas.openxmlformats.org/package/2006/relationships"><Relationship Id="rId1" Type="http://schemas.microsoft.com/office/2011/relationships/chartStyle" Target="style211.xml"/><Relationship Id="rId2" Type="http://schemas.microsoft.com/office/2011/relationships/chartColorStyle" Target="colors211.xml"/><Relationship Id="rId3" Type="http://schemas.openxmlformats.org/officeDocument/2006/relationships/package" Target="../embeddings/Microsoft_Excel_Worksheet210.xlsx"/></Relationships>
</file>

<file path=ppt/charts/_rels/chart212.xml.rels><?xml version="1.0" encoding="UTF-8" standalone="yes"?>
<Relationships xmlns="http://schemas.openxmlformats.org/package/2006/relationships"><Relationship Id="rId1" Type="http://schemas.microsoft.com/office/2011/relationships/chartStyle" Target="style212.xml"/><Relationship Id="rId2" Type="http://schemas.microsoft.com/office/2011/relationships/chartColorStyle" Target="colors212.xml"/><Relationship Id="rId3" Type="http://schemas.openxmlformats.org/officeDocument/2006/relationships/package" Target="../embeddings/Microsoft_Excel_Worksheet211.xlsx"/></Relationships>
</file>

<file path=ppt/charts/_rels/chart213.xml.rels><?xml version="1.0" encoding="UTF-8" standalone="yes"?>
<Relationships xmlns="http://schemas.openxmlformats.org/package/2006/relationships"><Relationship Id="rId1" Type="http://schemas.microsoft.com/office/2011/relationships/chartStyle" Target="style213.xml"/><Relationship Id="rId2" Type="http://schemas.microsoft.com/office/2011/relationships/chartColorStyle" Target="colors213.xml"/><Relationship Id="rId3" Type="http://schemas.openxmlformats.org/officeDocument/2006/relationships/package" Target="../embeddings/Microsoft_Excel_Worksheet212.xlsx"/></Relationships>
</file>

<file path=ppt/charts/_rels/chart214.xml.rels><?xml version="1.0" encoding="UTF-8" standalone="yes"?>
<Relationships xmlns="http://schemas.openxmlformats.org/package/2006/relationships"><Relationship Id="rId1" Type="http://schemas.microsoft.com/office/2011/relationships/chartStyle" Target="style214.xml"/><Relationship Id="rId2" Type="http://schemas.microsoft.com/office/2011/relationships/chartColorStyle" Target="colors214.xml"/><Relationship Id="rId3" Type="http://schemas.openxmlformats.org/officeDocument/2006/relationships/package" Target="../embeddings/Microsoft_Excel_Worksheet213.xlsx"/></Relationships>
</file>

<file path=ppt/charts/_rels/chart215.xml.rels><?xml version="1.0" encoding="UTF-8" standalone="yes"?>
<Relationships xmlns="http://schemas.openxmlformats.org/package/2006/relationships"><Relationship Id="rId1" Type="http://schemas.microsoft.com/office/2011/relationships/chartStyle" Target="style215.xml"/><Relationship Id="rId2" Type="http://schemas.microsoft.com/office/2011/relationships/chartColorStyle" Target="colors215.xml"/><Relationship Id="rId3" Type="http://schemas.openxmlformats.org/officeDocument/2006/relationships/package" Target="../embeddings/Microsoft_Excel_Worksheet214.xlsx"/></Relationships>
</file>

<file path=ppt/charts/_rels/chart216.xml.rels><?xml version="1.0" encoding="UTF-8" standalone="yes"?>
<Relationships xmlns="http://schemas.openxmlformats.org/package/2006/relationships"><Relationship Id="rId1" Type="http://schemas.microsoft.com/office/2011/relationships/chartStyle" Target="style216.xml"/><Relationship Id="rId2" Type="http://schemas.microsoft.com/office/2011/relationships/chartColorStyle" Target="colors216.xml"/><Relationship Id="rId3" Type="http://schemas.openxmlformats.org/officeDocument/2006/relationships/package" Target="../embeddings/Microsoft_Excel_Worksheet215.xlsx"/></Relationships>
</file>

<file path=ppt/charts/_rels/chart217.xml.rels><?xml version="1.0" encoding="UTF-8" standalone="yes"?>
<Relationships xmlns="http://schemas.openxmlformats.org/package/2006/relationships"><Relationship Id="rId1" Type="http://schemas.microsoft.com/office/2011/relationships/chartStyle" Target="style217.xml"/><Relationship Id="rId2" Type="http://schemas.microsoft.com/office/2011/relationships/chartColorStyle" Target="colors217.xml"/><Relationship Id="rId3" Type="http://schemas.openxmlformats.org/officeDocument/2006/relationships/package" Target="../embeddings/Microsoft_Excel_Worksheet216.xlsx"/></Relationships>
</file>

<file path=ppt/charts/_rels/chart218.xml.rels><?xml version="1.0" encoding="UTF-8" standalone="yes"?>
<Relationships xmlns="http://schemas.openxmlformats.org/package/2006/relationships"><Relationship Id="rId1" Type="http://schemas.microsoft.com/office/2011/relationships/chartStyle" Target="style218.xml"/><Relationship Id="rId2" Type="http://schemas.microsoft.com/office/2011/relationships/chartColorStyle" Target="colors218.xml"/><Relationship Id="rId3" Type="http://schemas.openxmlformats.org/officeDocument/2006/relationships/package" Target="../embeddings/Microsoft_Excel_Worksheet217.xlsx"/></Relationships>
</file>

<file path=ppt/charts/_rels/chart219.xml.rels><?xml version="1.0" encoding="UTF-8" standalone="yes"?>
<Relationships xmlns="http://schemas.openxmlformats.org/package/2006/relationships"><Relationship Id="rId1" Type="http://schemas.microsoft.com/office/2011/relationships/chartStyle" Target="style219.xml"/><Relationship Id="rId2" Type="http://schemas.microsoft.com/office/2011/relationships/chartColorStyle" Target="colors219.xml"/><Relationship Id="rId3" Type="http://schemas.openxmlformats.org/officeDocument/2006/relationships/package" Target="../embeddings/Microsoft_Excel_Worksheet218.xlsx"/></Relationships>
</file>

<file path=ppt/charts/_rels/chart22.xml.rels><?xml version="1.0" encoding="UTF-8" standalone="yes"?>
<Relationships xmlns="http://schemas.openxmlformats.org/package/2006/relationships"><Relationship Id="rId1" Type="http://schemas.microsoft.com/office/2011/relationships/chartStyle" Target="style22.xml"/><Relationship Id="rId2" Type="http://schemas.microsoft.com/office/2011/relationships/chartColorStyle" Target="colors22.xml"/><Relationship Id="rId3" Type="http://schemas.openxmlformats.org/officeDocument/2006/relationships/package" Target="../embeddings/Microsoft_Excel_Worksheet21.xlsx"/></Relationships>
</file>

<file path=ppt/charts/_rels/chart220.xml.rels><?xml version="1.0" encoding="UTF-8" standalone="yes"?>
<Relationships xmlns="http://schemas.openxmlformats.org/package/2006/relationships"><Relationship Id="rId1" Type="http://schemas.microsoft.com/office/2011/relationships/chartStyle" Target="style220.xml"/><Relationship Id="rId2" Type="http://schemas.microsoft.com/office/2011/relationships/chartColorStyle" Target="colors220.xml"/><Relationship Id="rId3" Type="http://schemas.openxmlformats.org/officeDocument/2006/relationships/package" Target="../embeddings/Microsoft_Excel_Worksheet219.xlsx"/></Relationships>
</file>

<file path=ppt/charts/_rels/chart221.xml.rels><?xml version="1.0" encoding="UTF-8" standalone="yes"?>
<Relationships xmlns="http://schemas.openxmlformats.org/package/2006/relationships"><Relationship Id="rId1" Type="http://schemas.microsoft.com/office/2011/relationships/chartStyle" Target="style221.xml"/><Relationship Id="rId2" Type="http://schemas.microsoft.com/office/2011/relationships/chartColorStyle" Target="colors221.xml"/><Relationship Id="rId3" Type="http://schemas.openxmlformats.org/officeDocument/2006/relationships/package" Target="../embeddings/Microsoft_Excel_Worksheet220.xlsx"/></Relationships>
</file>

<file path=ppt/charts/_rels/chart222.xml.rels><?xml version="1.0" encoding="UTF-8" standalone="yes"?>
<Relationships xmlns="http://schemas.openxmlformats.org/package/2006/relationships"><Relationship Id="rId1" Type="http://schemas.microsoft.com/office/2011/relationships/chartStyle" Target="style222.xml"/><Relationship Id="rId2" Type="http://schemas.microsoft.com/office/2011/relationships/chartColorStyle" Target="colors222.xml"/><Relationship Id="rId3" Type="http://schemas.openxmlformats.org/officeDocument/2006/relationships/package" Target="../embeddings/Microsoft_Excel_Worksheet221.xlsx"/></Relationships>
</file>

<file path=ppt/charts/_rels/chart223.xml.rels><?xml version="1.0" encoding="UTF-8" standalone="yes"?>
<Relationships xmlns="http://schemas.openxmlformats.org/package/2006/relationships"><Relationship Id="rId1" Type="http://schemas.microsoft.com/office/2011/relationships/chartStyle" Target="style223.xml"/><Relationship Id="rId2" Type="http://schemas.microsoft.com/office/2011/relationships/chartColorStyle" Target="colors223.xml"/><Relationship Id="rId3" Type="http://schemas.openxmlformats.org/officeDocument/2006/relationships/package" Target="../embeddings/Microsoft_Excel_Worksheet222.xlsx"/></Relationships>
</file>

<file path=ppt/charts/_rels/chart224.xml.rels><?xml version="1.0" encoding="UTF-8" standalone="yes"?>
<Relationships xmlns="http://schemas.openxmlformats.org/package/2006/relationships"><Relationship Id="rId1" Type="http://schemas.microsoft.com/office/2011/relationships/chartStyle" Target="style224.xml"/><Relationship Id="rId2" Type="http://schemas.microsoft.com/office/2011/relationships/chartColorStyle" Target="colors224.xml"/><Relationship Id="rId3" Type="http://schemas.openxmlformats.org/officeDocument/2006/relationships/package" Target="../embeddings/Microsoft_Excel_Worksheet223.xlsx"/></Relationships>
</file>

<file path=ppt/charts/_rels/chart225.xml.rels><?xml version="1.0" encoding="UTF-8" standalone="yes"?>
<Relationships xmlns="http://schemas.openxmlformats.org/package/2006/relationships"><Relationship Id="rId1" Type="http://schemas.microsoft.com/office/2011/relationships/chartStyle" Target="style225.xml"/><Relationship Id="rId2" Type="http://schemas.microsoft.com/office/2011/relationships/chartColorStyle" Target="colors225.xml"/><Relationship Id="rId3" Type="http://schemas.openxmlformats.org/officeDocument/2006/relationships/package" Target="../embeddings/Microsoft_Excel_Worksheet224.xlsx"/></Relationships>
</file>

<file path=ppt/charts/_rels/chart226.xml.rels><?xml version="1.0" encoding="UTF-8" standalone="yes"?>
<Relationships xmlns="http://schemas.openxmlformats.org/package/2006/relationships"><Relationship Id="rId1" Type="http://schemas.microsoft.com/office/2011/relationships/chartStyle" Target="style226.xml"/><Relationship Id="rId2" Type="http://schemas.microsoft.com/office/2011/relationships/chartColorStyle" Target="colors226.xml"/><Relationship Id="rId3" Type="http://schemas.openxmlformats.org/officeDocument/2006/relationships/package" Target="../embeddings/Microsoft_Excel_Worksheet225.xlsx"/></Relationships>
</file>

<file path=ppt/charts/_rels/chart227.xml.rels><?xml version="1.0" encoding="UTF-8" standalone="yes"?>
<Relationships xmlns="http://schemas.openxmlformats.org/package/2006/relationships"><Relationship Id="rId1" Type="http://schemas.microsoft.com/office/2011/relationships/chartStyle" Target="style227.xml"/><Relationship Id="rId2" Type="http://schemas.microsoft.com/office/2011/relationships/chartColorStyle" Target="colors227.xml"/><Relationship Id="rId3" Type="http://schemas.openxmlformats.org/officeDocument/2006/relationships/package" Target="../embeddings/Microsoft_Excel_Worksheet226.xlsx"/></Relationships>
</file>

<file path=ppt/charts/_rels/chart228.xml.rels><?xml version="1.0" encoding="UTF-8" standalone="yes"?>
<Relationships xmlns="http://schemas.openxmlformats.org/package/2006/relationships"><Relationship Id="rId1" Type="http://schemas.microsoft.com/office/2011/relationships/chartStyle" Target="style228.xml"/><Relationship Id="rId2" Type="http://schemas.microsoft.com/office/2011/relationships/chartColorStyle" Target="colors228.xml"/><Relationship Id="rId3" Type="http://schemas.openxmlformats.org/officeDocument/2006/relationships/package" Target="../embeddings/Microsoft_Excel_Worksheet227.xlsx"/></Relationships>
</file>

<file path=ppt/charts/_rels/chart229.xml.rels><?xml version="1.0" encoding="UTF-8" standalone="yes"?>
<Relationships xmlns="http://schemas.openxmlformats.org/package/2006/relationships"><Relationship Id="rId1" Type="http://schemas.microsoft.com/office/2011/relationships/chartStyle" Target="style229.xml"/><Relationship Id="rId2" Type="http://schemas.microsoft.com/office/2011/relationships/chartColorStyle" Target="colors229.xml"/><Relationship Id="rId3" Type="http://schemas.openxmlformats.org/officeDocument/2006/relationships/package" Target="../embeddings/Microsoft_Excel_Worksheet228.xlsx"/></Relationships>
</file>

<file path=ppt/charts/_rels/chart23.xml.rels><?xml version="1.0" encoding="UTF-8" standalone="yes"?>
<Relationships xmlns="http://schemas.openxmlformats.org/package/2006/relationships"><Relationship Id="rId1" Type="http://schemas.microsoft.com/office/2011/relationships/chartStyle" Target="style23.xml"/><Relationship Id="rId2" Type="http://schemas.microsoft.com/office/2011/relationships/chartColorStyle" Target="colors23.xml"/><Relationship Id="rId3" Type="http://schemas.openxmlformats.org/officeDocument/2006/relationships/package" Target="../embeddings/Microsoft_Excel_Worksheet22.xlsx"/></Relationships>
</file>

<file path=ppt/charts/_rels/chart230.xml.rels><?xml version="1.0" encoding="UTF-8" standalone="yes"?>
<Relationships xmlns="http://schemas.openxmlformats.org/package/2006/relationships"><Relationship Id="rId1" Type="http://schemas.microsoft.com/office/2011/relationships/chartStyle" Target="style230.xml"/><Relationship Id="rId2" Type="http://schemas.microsoft.com/office/2011/relationships/chartColorStyle" Target="colors230.xml"/><Relationship Id="rId3" Type="http://schemas.openxmlformats.org/officeDocument/2006/relationships/package" Target="../embeddings/Microsoft_Excel_Worksheet229.xlsx"/></Relationships>
</file>

<file path=ppt/charts/_rels/chart231.xml.rels><?xml version="1.0" encoding="UTF-8" standalone="yes"?>
<Relationships xmlns="http://schemas.openxmlformats.org/package/2006/relationships"><Relationship Id="rId1" Type="http://schemas.microsoft.com/office/2011/relationships/chartStyle" Target="style231.xml"/><Relationship Id="rId2" Type="http://schemas.microsoft.com/office/2011/relationships/chartColorStyle" Target="colors231.xml"/><Relationship Id="rId3" Type="http://schemas.openxmlformats.org/officeDocument/2006/relationships/package" Target="../embeddings/Microsoft_Excel_Worksheet230.xlsx"/></Relationships>
</file>

<file path=ppt/charts/_rels/chart232.xml.rels><?xml version="1.0" encoding="UTF-8" standalone="yes"?>
<Relationships xmlns="http://schemas.openxmlformats.org/package/2006/relationships"><Relationship Id="rId1" Type="http://schemas.microsoft.com/office/2011/relationships/chartStyle" Target="style232.xml"/><Relationship Id="rId2" Type="http://schemas.microsoft.com/office/2011/relationships/chartColorStyle" Target="colors232.xml"/><Relationship Id="rId3" Type="http://schemas.openxmlformats.org/officeDocument/2006/relationships/package" Target="../embeddings/Microsoft_Excel_Worksheet231.xlsx"/></Relationships>
</file>

<file path=ppt/charts/_rels/chart233.xml.rels><?xml version="1.0" encoding="UTF-8" standalone="yes"?>
<Relationships xmlns="http://schemas.openxmlformats.org/package/2006/relationships"><Relationship Id="rId1" Type="http://schemas.microsoft.com/office/2011/relationships/chartStyle" Target="style233.xml"/><Relationship Id="rId2" Type="http://schemas.microsoft.com/office/2011/relationships/chartColorStyle" Target="colors233.xml"/><Relationship Id="rId3" Type="http://schemas.openxmlformats.org/officeDocument/2006/relationships/package" Target="../embeddings/Microsoft_Excel_Worksheet232.xlsx"/></Relationships>
</file>

<file path=ppt/charts/_rels/chart234.xml.rels><?xml version="1.0" encoding="UTF-8" standalone="yes"?>
<Relationships xmlns="http://schemas.openxmlformats.org/package/2006/relationships"><Relationship Id="rId1" Type="http://schemas.microsoft.com/office/2011/relationships/chartStyle" Target="style234.xml"/><Relationship Id="rId2" Type="http://schemas.microsoft.com/office/2011/relationships/chartColorStyle" Target="colors234.xml"/><Relationship Id="rId3" Type="http://schemas.openxmlformats.org/officeDocument/2006/relationships/package" Target="../embeddings/Microsoft_Excel_Worksheet233.xlsx"/></Relationships>
</file>

<file path=ppt/charts/_rels/chart235.xml.rels><?xml version="1.0" encoding="UTF-8" standalone="yes"?>
<Relationships xmlns="http://schemas.openxmlformats.org/package/2006/relationships"><Relationship Id="rId1" Type="http://schemas.microsoft.com/office/2011/relationships/chartStyle" Target="style235.xml"/><Relationship Id="rId2" Type="http://schemas.microsoft.com/office/2011/relationships/chartColorStyle" Target="colors235.xml"/><Relationship Id="rId3" Type="http://schemas.openxmlformats.org/officeDocument/2006/relationships/package" Target="../embeddings/Microsoft_Excel_Worksheet234.xlsx"/></Relationships>
</file>

<file path=ppt/charts/_rels/chart236.xml.rels><?xml version="1.0" encoding="UTF-8" standalone="yes"?>
<Relationships xmlns="http://schemas.openxmlformats.org/package/2006/relationships"><Relationship Id="rId1" Type="http://schemas.microsoft.com/office/2011/relationships/chartStyle" Target="style236.xml"/><Relationship Id="rId2" Type="http://schemas.microsoft.com/office/2011/relationships/chartColorStyle" Target="colors236.xml"/><Relationship Id="rId3" Type="http://schemas.openxmlformats.org/officeDocument/2006/relationships/package" Target="../embeddings/Microsoft_Excel_Worksheet235.xlsx"/></Relationships>
</file>

<file path=ppt/charts/_rels/chart237.xml.rels><?xml version="1.0" encoding="UTF-8" standalone="yes"?>
<Relationships xmlns="http://schemas.openxmlformats.org/package/2006/relationships"><Relationship Id="rId1" Type="http://schemas.microsoft.com/office/2011/relationships/chartStyle" Target="style237.xml"/><Relationship Id="rId2" Type="http://schemas.microsoft.com/office/2011/relationships/chartColorStyle" Target="colors237.xml"/><Relationship Id="rId3" Type="http://schemas.openxmlformats.org/officeDocument/2006/relationships/package" Target="../embeddings/Microsoft_Excel_Worksheet236.xlsx"/></Relationships>
</file>

<file path=ppt/charts/_rels/chart238.xml.rels><?xml version="1.0" encoding="UTF-8" standalone="yes"?>
<Relationships xmlns="http://schemas.openxmlformats.org/package/2006/relationships"><Relationship Id="rId1" Type="http://schemas.microsoft.com/office/2011/relationships/chartStyle" Target="style238.xml"/><Relationship Id="rId2" Type="http://schemas.microsoft.com/office/2011/relationships/chartColorStyle" Target="colors238.xml"/><Relationship Id="rId3" Type="http://schemas.openxmlformats.org/officeDocument/2006/relationships/package" Target="../embeddings/Microsoft_Excel_Worksheet237.xlsx"/></Relationships>
</file>

<file path=ppt/charts/_rels/chart239.xml.rels><?xml version="1.0" encoding="UTF-8" standalone="yes"?>
<Relationships xmlns="http://schemas.openxmlformats.org/package/2006/relationships"><Relationship Id="rId1" Type="http://schemas.microsoft.com/office/2011/relationships/chartStyle" Target="style239.xml"/><Relationship Id="rId2" Type="http://schemas.microsoft.com/office/2011/relationships/chartColorStyle" Target="colors239.xml"/><Relationship Id="rId3" Type="http://schemas.openxmlformats.org/officeDocument/2006/relationships/package" Target="../embeddings/Microsoft_Excel_Worksheet238.xlsx"/></Relationships>
</file>

<file path=ppt/charts/_rels/chart24.xml.rels><?xml version="1.0" encoding="UTF-8" standalone="yes"?>
<Relationships xmlns="http://schemas.openxmlformats.org/package/2006/relationships"><Relationship Id="rId1" Type="http://schemas.microsoft.com/office/2011/relationships/chartStyle" Target="style24.xml"/><Relationship Id="rId2" Type="http://schemas.microsoft.com/office/2011/relationships/chartColorStyle" Target="colors24.xml"/><Relationship Id="rId3" Type="http://schemas.openxmlformats.org/officeDocument/2006/relationships/package" Target="../embeddings/Microsoft_Excel_Worksheet23.xlsx"/></Relationships>
</file>

<file path=ppt/charts/_rels/chart240.xml.rels><?xml version="1.0" encoding="UTF-8" standalone="yes"?>
<Relationships xmlns="http://schemas.openxmlformats.org/package/2006/relationships"><Relationship Id="rId1" Type="http://schemas.microsoft.com/office/2011/relationships/chartStyle" Target="style240.xml"/><Relationship Id="rId2" Type="http://schemas.microsoft.com/office/2011/relationships/chartColorStyle" Target="colors240.xml"/><Relationship Id="rId3" Type="http://schemas.openxmlformats.org/officeDocument/2006/relationships/package" Target="../embeddings/Microsoft_Excel_Worksheet239.xlsx"/></Relationships>
</file>

<file path=ppt/charts/_rels/chart241.xml.rels><?xml version="1.0" encoding="UTF-8" standalone="yes"?>
<Relationships xmlns="http://schemas.openxmlformats.org/package/2006/relationships"><Relationship Id="rId1" Type="http://schemas.microsoft.com/office/2011/relationships/chartStyle" Target="style241.xml"/><Relationship Id="rId2" Type="http://schemas.microsoft.com/office/2011/relationships/chartColorStyle" Target="colors241.xml"/><Relationship Id="rId3" Type="http://schemas.openxmlformats.org/officeDocument/2006/relationships/package" Target="../embeddings/Microsoft_Excel_Worksheet240.xlsx"/></Relationships>
</file>

<file path=ppt/charts/_rels/chart242.xml.rels><?xml version="1.0" encoding="UTF-8" standalone="yes"?>
<Relationships xmlns="http://schemas.openxmlformats.org/package/2006/relationships"><Relationship Id="rId1" Type="http://schemas.microsoft.com/office/2011/relationships/chartStyle" Target="style242.xml"/><Relationship Id="rId2" Type="http://schemas.microsoft.com/office/2011/relationships/chartColorStyle" Target="colors242.xml"/><Relationship Id="rId3" Type="http://schemas.openxmlformats.org/officeDocument/2006/relationships/package" Target="../embeddings/Microsoft_Excel_Worksheet241.xlsx"/></Relationships>
</file>

<file path=ppt/charts/_rels/chart243.xml.rels><?xml version="1.0" encoding="UTF-8" standalone="yes"?>
<Relationships xmlns="http://schemas.openxmlformats.org/package/2006/relationships"><Relationship Id="rId1" Type="http://schemas.microsoft.com/office/2011/relationships/chartStyle" Target="style243.xml"/><Relationship Id="rId2" Type="http://schemas.microsoft.com/office/2011/relationships/chartColorStyle" Target="colors243.xml"/><Relationship Id="rId3" Type="http://schemas.openxmlformats.org/officeDocument/2006/relationships/package" Target="../embeddings/Microsoft_Excel_Worksheet242.xlsx"/></Relationships>
</file>

<file path=ppt/charts/_rels/chart244.xml.rels><?xml version="1.0" encoding="UTF-8" standalone="yes"?>
<Relationships xmlns="http://schemas.openxmlformats.org/package/2006/relationships"><Relationship Id="rId1" Type="http://schemas.microsoft.com/office/2011/relationships/chartStyle" Target="style244.xml"/><Relationship Id="rId2" Type="http://schemas.microsoft.com/office/2011/relationships/chartColorStyle" Target="colors244.xml"/><Relationship Id="rId3" Type="http://schemas.openxmlformats.org/officeDocument/2006/relationships/package" Target="../embeddings/Microsoft_Excel_Worksheet243.xlsx"/></Relationships>
</file>

<file path=ppt/charts/_rels/chart245.xml.rels><?xml version="1.0" encoding="UTF-8" standalone="yes"?>
<Relationships xmlns="http://schemas.openxmlformats.org/package/2006/relationships"><Relationship Id="rId1" Type="http://schemas.microsoft.com/office/2011/relationships/chartStyle" Target="style245.xml"/><Relationship Id="rId2" Type="http://schemas.microsoft.com/office/2011/relationships/chartColorStyle" Target="colors245.xml"/><Relationship Id="rId3" Type="http://schemas.openxmlformats.org/officeDocument/2006/relationships/package" Target="../embeddings/Microsoft_Excel_Worksheet244.xlsx"/></Relationships>
</file>

<file path=ppt/charts/_rels/chart246.xml.rels><?xml version="1.0" encoding="UTF-8" standalone="yes"?>
<Relationships xmlns="http://schemas.openxmlformats.org/package/2006/relationships"><Relationship Id="rId1" Type="http://schemas.microsoft.com/office/2011/relationships/chartStyle" Target="style246.xml"/><Relationship Id="rId2" Type="http://schemas.microsoft.com/office/2011/relationships/chartColorStyle" Target="colors246.xml"/><Relationship Id="rId3" Type="http://schemas.openxmlformats.org/officeDocument/2006/relationships/package" Target="../embeddings/Microsoft_Excel_Worksheet245.xlsx"/></Relationships>
</file>

<file path=ppt/charts/_rels/chart247.xml.rels><?xml version="1.0" encoding="UTF-8" standalone="yes"?>
<Relationships xmlns="http://schemas.openxmlformats.org/package/2006/relationships"><Relationship Id="rId1" Type="http://schemas.microsoft.com/office/2011/relationships/chartStyle" Target="style247.xml"/><Relationship Id="rId2" Type="http://schemas.microsoft.com/office/2011/relationships/chartColorStyle" Target="colors247.xml"/><Relationship Id="rId3" Type="http://schemas.openxmlformats.org/officeDocument/2006/relationships/package" Target="../embeddings/Microsoft_Excel_Worksheet246.xlsx"/></Relationships>
</file>

<file path=ppt/charts/_rels/chart248.xml.rels><?xml version="1.0" encoding="UTF-8" standalone="yes"?>
<Relationships xmlns="http://schemas.openxmlformats.org/package/2006/relationships"><Relationship Id="rId1" Type="http://schemas.microsoft.com/office/2011/relationships/chartStyle" Target="style248.xml"/><Relationship Id="rId2" Type="http://schemas.microsoft.com/office/2011/relationships/chartColorStyle" Target="colors248.xml"/><Relationship Id="rId3" Type="http://schemas.openxmlformats.org/officeDocument/2006/relationships/package" Target="../embeddings/Microsoft_Excel_Worksheet247.xlsx"/></Relationships>
</file>

<file path=ppt/charts/_rels/chart249.xml.rels><?xml version="1.0" encoding="UTF-8" standalone="yes"?>
<Relationships xmlns="http://schemas.openxmlformats.org/package/2006/relationships"><Relationship Id="rId1" Type="http://schemas.microsoft.com/office/2011/relationships/chartStyle" Target="style249.xml"/><Relationship Id="rId2" Type="http://schemas.microsoft.com/office/2011/relationships/chartColorStyle" Target="colors249.xml"/><Relationship Id="rId3" Type="http://schemas.openxmlformats.org/officeDocument/2006/relationships/package" Target="../embeddings/Microsoft_Excel_Worksheet248.xlsx"/></Relationships>
</file>

<file path=ppt/charts/_rels/chart25.xml.rels><?xml version="1.0" encoding="UTF-8" standalone="yes"?>
<Relationships xmlns="http://schemas.openxmlformats.org/package/2006/relationships"><Relationship Id="rId1" Type="http://schemas.microsoft.com/office/2011/relationships/chartStyle" Target="style25.xml"/><Relationship Id="rId2" Type="http://schemas.microsoft.com/office/2011/relationships/chartColorStyle" Target="colors25.xml"/><Relationship Id="rId3" Type="http://schemas.openxmlformats.org/officeDocument/2006/relationships/package" Target="../embeddings/Microsoft_Excel_Worksheet24.xlsx"/></Relationships>
</file>

<file path=ppt/charts/_rels/chart250.xml.rels><?xml version="1.0" encoding="UTF-8" standalone="yes"?>
<Relationships xmlns="http://schemas.openxmlformats.org/package/2006/relationships"><Relationship Id="rId1" Type="http://schemas.microsoft.com/office/2011/relationships/chartStyle" Target="style250.xml"/><Relationship Id="rId2" Type="http://schemas.microsoft.com/office/2011/relationships/chartColorStyle" Target="colors250.xml"/><Relationship Id="rId3" Type="http://schemas.openxmlformats.org/officeDocument/2006/relationships/package" Target="../embeddings/Microsoft_Excel_Worksheet249.xlsx"/></Relationships>
</file>

<file path=ppt/charts/_rels/chart251.xml.rels><?xml version="1.0" encoding="UTF-8" standalone="yes"?>
<Relationships xmlns="http://schemas.openxmlformats.org/package/2006/relationships"><Relationship Id="rId1" Type="http://schemas.microsoft.com/office/2011/relationships/chartStyle" Target="style251.xml"/><Relationship Id="rId2" Type="http://schemas.microsoft.com/office/2011/relationships/chartColorStyle" Target="colors251.xml"/><Relationship Id="rId3" Type="http://schemas.openxmlformats.org/officeDocument/2006/relationships/package" Target="../embeddings/Microsoft_Excel_Worksheet250.xlsx"/></Relationships>
</file>

<file path=ppt/charts/_rels/chart252.xml.rels><?xml version="1.0" encoding="UTF-8" standalone="yes"?>
<Relationships xmlns="http://schemas.openxmlformats.org/package/2006/relationships"><Relationship Id="rId1" Type="http://schemas.microsoft.com/office/2011/relationships/chartStyle" Target="style252.xml"/><Relationship Id="rId2" Type="http://schemas.microsoft.com/office/2011/relationships/chartColorStyle" Target="colors252.xml"/><Relationship Id="rId3" Type="http://schemas.openxmlformats.org/officeDocument/2006/relationships/package" Target="../embeddings/Microsoft_Excel_Worksheet251.xlsx"/></Relationships>
</file>

<file path=ppt/charts/_rels/chart253.xml.rels><?xml version="1.0" encoding="UTF-8" standalone="yes"?>
<Relationships xmlns="http://schemas.openxmlformats.org/package/2006/relationships"><Relationship Id="rId1" Type="http://schemas.microsoft.com/office/2011/relationships/chartStyle" Target="style253.xml"/><Relationship Id="rId2" Type="http://schemas.microsoft.com/office/2011/relationships/chartColorStyle" Target="colors253.xml"/><Relationship Id="rId3" Type="http://schemas.openxmlformats.org/officeDocument/2006/relationships/package" Target="../embeddings/Microsoft_Excel_Worksheet252.xlsx"/></Relationships>
</file>

<file path=ppt/charts/_rels/chart254.xml.rels><?xml version="1.0" encoding="UTF-8" standalone="yes"?>
<Relationships xmlns="http://schemas.openxmlformats.org/package/2006/relationships"><Relationship Id="rId1" Type="http://schemas.microsoft.com/office/2011/relationships/chartStyle" Target="style254.xml"/><Relationship Id="rId2" Type="http://schemas.microsoft.com/office/2011/relationships/chartColorStyle" Target="colors254.xml"/><Relationship Id="rId3" Type="http://schemas.openxmlformats.org/officeDocument/2006/relationships/package" Target="../embeddings/Microsoft_Excel_Worksheet253.xlsx"/></Relationships>
</file>

<file path=ppt/charts/_rels/chart255.xml.rels><?xml version="1.0" encoding="UTF-8" standalone="yes"?>
<Relationships xmlns="http://schemas.openxmlformats.org/package/2006/relationships"><Relationship Id="rId1" Type="http://schemas.microsoft.com/office/2011/relationships/chartStyle" Target="style255.xml"/><Relationship Id="rId2" Type="http://schemas.microsoft.com/office/2011/relationships/chartColorStyle" Target="colors255.xml"/><Relationship Id="rId3" Type="http://schemas.openxmlformats.org/officeDocument/2006/relationships/package" Target="../embeddings/Microsoft_Excel_Worksheet254.xlsx"/></Relationships>
</file>

<file path=ppt/charts/_rels/chart256.xml.rels><?xml version="1.0" encoding="UTF-8" standalone="yes"?>
<Relationships xmlns="http://schemas.openxmlformats.org/package/2006/relationships"><Relationship Id="rId1" Type="http://schemas.microsoft.com/office/2011/relationships/chartStyle" Target="style256.xml"/><Relationship Id="rId2" Type="http://schemas.microsoft.com/office/2011/relationships/chartColorStyle" Target="colors256.xml"/><Relationship Id="rId3" Type="http://schemas.openxmlformats.org/officeDocument/2006/relationships/package" Target="../embeddings/Microsoft_Excel_Worksheet255.xlsx"/></Relationships>
</file>

<file path=ppt/charts/_rels/chart257.xml.rels><?xml version="1.0" encoding="UTF-8" standalone="yes"?>
<Relationships xmlns="http://schemas.openxmlformats.org/package/2006/relationships"><Relationship Id="rId1" Type="http://schemas.microsoft.com/office/2011/relationships/chartStyle" Target="style257.xml"/><Relationship Id="rId2" Type="http://schemas.microsoft.com/office/2011/relationships/chartColorStyle" Target="colors257.xml"/><Relationship Id="rId3" Type="http://schemas.openxmlformats.org/officeDocument/2006/relationships/package" Target="../embeddings/Microsoft_Excel_Worksheet256.xlsx"/></Relationships>
</file>

<file path=ppt/charts/_rels/chart258.xml.rels><?xml version="1.0" encoding="UTF-8" standalone="yes"?>
<Relationships xmlns="http://schemas.openxmlformats.org/package/2006/relationships"><Relationship Id="rId1" Type="http://schemas.microsoft.com/office/2011/relationships/chartStyle" Target="style258.xml"/><Relationship Id="rId2" Type="http://schemas.microsoft.com/office/2011/relationships/chartColorStyle" Target="colors258.xml"/><Relationship Id="rId3" Type="http://schemas.openxmlformats.org/officeDocument/2006/relationships/package" Target="../embeddings/Microsoft_Excel_Worksheet257.xlsx"/></Relationships>
</file>

<file path=ppt/charts/_rels/chart259.xml.rels><?xml version="1.0" encoding="UTF-8" standalone="yes"?>
<Relationships xmlns="http://schemas.openxmlformats.org/package/2006/relationships"><Relationship Id="rId1" Type="http://schemas.microsoft.com/office/2011/relationships/chartStyle" Target="style259.xml"/><Relationship Id="rId2" Type="http://schemas.microsoft.com/office/2011/relationships/chartColorStyle" Target="colors259.xml"/><Relationship Id="rId3" Type="http://schemas.openxmlformats.org/officeDocument/2006/relationships/package" Target="../embeddings/Microsoft_Excel_Worksheet258.xlsx"/></Relationships>
</file>

<file path=ppt/charts/_rels/chart26.xml.rels><?xml version="1.0" encoding="UTF-8" standalone="yes"?>
<Relationships xmlns="http://schemas.openxmlformats.org/package/2006/relationships"><Relationship Id="rId1" Type="http://schemas.microsoft.com/office/2011/relationships/chartStyle" Target="style26.xml"/><Relationship Id="rId2" Type="http://schemas.microsoft.com/office/2011/relationships/chartColorStyle" Target="colors26.xml"/><Relationship Id="rId3" Type="http://schemas.openxmlformats.org/officeDocument/2006/relationships/package" Target="../embeddings/Microsoft_Excel_Worksheet25.xlsx"/></Relationships>
</file>

<file path=ppt/charts/_rels/chart260.xml.rels><?xml version="1.0" encoding="UTF-8" standalone="yes"?>
<Relationships xmlns="http://schemas.openxmlformats.org/package/2006/relationships"><Relationship Id="rId1" Type="http://schemas.microsoft.com/office/2011/relationships/chartStyle" Target="style260.xml"/><Relationship Id="rId2" Type="http://schemas.microsoft.com/office/2011/relationships/chartColorStyle" Target="colors260.xml"/><Relationship Id="rId3" Type="http://schemas.openxmlformats.org/officeDocument/2006/relationships/package" Target="../embeddings/Microsoft_Excel_Worksheet259.xlsx"/></Relationships>
</file>

<file path=ppt/charts/_rels/chart261.xml.rels><?xml version="1.0" encoding="UTF-8" standalone="yes"?>
<Relationships xmlns="http://schemas.openxmlformats.org/package/2006/relationships"><Relationship Id="rId1" Type="http://schemas.microsoft.com/office/2011/relationships/chartStyle" Target="style261.xml"/><Relationship Id="rId2" Type="http://schemas.microsoft.com/office/2011/relationships/chartColorStyle" Target="colors261.xml"/><Relationship Id="rId3" Type="http://schemas.openxmlformats.org/officeDocument/2006/relationships/package" Target="../embeddings/Microsoft_Excel_Worksheet260.xlsx"/></Relationships>
</file>

<file path=ppt/charts/_rels/chart262.xml.rels><?xml version="1.0" encoding="UTF-8" standalone="yes"?>
<Relationships xmlns="http://schemas.openxmlformats.org/package/2006/relationships"><Relationship Id="rId1" Type="http://schemas.microsoft.com/office/2011/relationships/chartStyle" Target="style262.xml"/><Relationship Id="rId2" Type="http://schemas.microsoft.com/office/2011/relationships/chartColorStyle" Target="colors262.xml"/><Relationship Id="rId3" Type="http://schemas.openxmlformats.org/officeDocument/2006/relationships/oleObject" Target="Workbook2" TargetMode="External"/></Relationships>
</file>

<file path=ppt/charts/_rels/chart263.xml.rels><?xml version="1.0" encoding="UTF-8" standalone="yes"?>
<Relationships xmlns="http://schemas.openxmlformats.org/package/2006/relationships"><Relationship Id="rId1" Type="http://schemas.microsoft.com/office/2011/relationships/chartStyle" Target="style263.xml"/><Relationship Id="rId2" Type="http://schemas.microsoft.com/office/2011/relationships/chartColorStyle" Target="colors263.xml"/><Relationship Id="rId3" Type="http://schemas.openxmlformats.org/officeDocument/2006/relationships/oleObject" Target="Workbook2" TargetMode="External"/></Relationships>
</file>

<file path=ppt/charts/_rels/chart264.xml.rels><?xml version="1.0" encoding="UTF-8" standalone="yes"?>
<Relationships xmlns="http://schemas.openxmlformats.org/package/2006/relationships"><Relationship Id="rId1" Type="http://schemas.microsoft.com/office/2011/relationships/chartStyle" Target="style264.xml"/><Relationship Id="rId2" Type="http://schemas.microsoft.com/office/2011/relationships/chartColorStyle" Target="colors264.xml"/><Relationship Id="rId3" Type="http://schemas.openxmlformats.org/officeDocument/2006/relationships/oleObject" Target="Workbook2" TargetMode="External"/></Relationships>
</file>

<file path=ppt/charts/_rels/chart265.xml.rels><?xml version="1.0" encoding="UTF-8" standalone="yes"?>
<Relationships xmlns="http://schemas.openxmlformats.org/package/2006/relationships"><Relationship Id="rId1" Type="http://schemas.microsoft.com/office/2011/relationships/chartStyle" Target="style265.xml"/><Relationship Id="rId2" Type="http://schemas.microsoft.com/office/2011/relationships/chartColorStyle" Target="colors265.xml"/><Relationship Id="rId3" Type="http://schemas.openxmlformats.org/officeDocument/2006/relationships/oleObject" Target="Workbook2" TargetMode="External"/></Relationships>
</file>

<file path=ppt/charts/_rels/chart266.xml.rels><?xml version="1.0" encoding="UTF-8" standalone="yes"?>
<Relationships xmlns="http://schemas.openxmlformats.org/package/2006/relationships"><Relationship Id="rId1" Type="http://schemas.microsoft.com/office/2011/relationships/chartStyle" Target="style266.xml"/><Relationship Id="rId2" Type="http://schemas.microsoft.com/office/2011/relationships/chartColorStyle" Target="colors266.xml"/><Relationship Id="rId3" Type="http://schemas.openxmlformats.org/officeDocument/2006/relationships/oleObject" Target="Workbook2" TargetMode="External"/></Relationships>
</file>

<file path=ppt/charts/_rels/chart267.xml.rels><?xml version="1.0" encoding="UTF-8" standalone="yes"?>
<Relationships xmlns="http://schemas.openxmlformats.org/package/2006/relationships"><Relationship Id="rId1" Type="http://schemas.microsoft.com/office/2011/relationships/chartStyle" Target="style267.xml"/><Relationship Id="rId2" Type="http://schemas.microsoft.com/office/2011/relationships/chartColorStyle" Target="colors267.xml"/><Relationship Id="rId3" Type="http://schemas.openxmlformats.org/officeDocument/2006/relationships/oleObject" Target="Workbook2" TargetMode="External"/></Relationships>
</file>

<file path=ppt/charts/_rels/chart27.xml.rels><?xml version="1.0" encoding="UTF-8" standalone="yes"?>
<Relationships xmlns="http://schemas.openxmlformats.org/package/2006/relationships"><Relationship Id="rId1" Type="http://schemas.microsoft.com/office/2011/relationships/chartStyle" Target="style27.xml"/><Relationship Id="rId2" Type="http://schemas.microsoft.com/office/2011/relationships/chartColorStyle" Target="colors27.xml"/><Relationship Id="rId3" Type="http://schemas.openxmlformats.org/officeDocument/2006/relationships/package" Target="../embeddings/Microsoft_Excel_Worksheet26.xlsx"/></Relationships>
</file>

<file path=ppt/charts/_rels/chart28.xml.rels><?xml version="1.0" encoding="UTF-8" standalone="yes"?>
<Relationships xmlns="http://schemas.openxmlformats.org/package/2006/relationships"><Relationship Id="rId1" Type="http://schemas.microsoft.com/office/2011/relationships/chartStyle" Target="style28.xml"/><Relationship Id="rId2" Type="http://schemas.microsoft.com/office/2011/relationships/chartColorStyle" Target="colors28.xml"/><Relationship Id="rId3" Type="http://schemas.openxmlformats.org/officeDocument/2006/relationships/package" Target="../embeddings/Microsoft_Excel_Worksheet27.xlsx"/></Relationships>
</file>

<file path=ppt/charts/_rels/chart29.xml.rels><?xml version="1.0" encoding="UTF-8" standalone="yes"?>
<Relationships xmlns="http://schemas.openxmlformats.org/package/2006/relationships"><Relationship Id="rId1" Type="http://schemas.microsoft.com/office/2011/relationships/chartStyle" Target="style29.xml"/><Relationship Id="rId2" Type="http://schemas.microsoft.com/office/2011/relationships/chartColorStyle" Target="colors29.xml"/><Relationship Id="rId3" Type="http://schemas.openxmlformats.org/officeDocument/2006/relationships/package" Target="../embeddings/Microsoft_Excel_Worksheet28.xlsx"/></Relationships>
</file>

<file path=ppt/charts/_rels/chart3.xml.rels><?xml version="1.0" encoding="UTF-8" standalone="yes"?>
<Relationships xmlns="http://schemas.openxmlformats.org/package/2006/relationships"><Relationship Id="rId1" Type="http://schemas.microsoft.com/office/2011/relationships/chartStyle" Target="style3.xml"/><Relationship Id="rId2" Type="http://schemas.microsoft.com/office/2011/relationships/chartColorStyle" Target="colors3.xml"/><Relationship Id="rId3" Type="http://schemas.openxmlformats.org/officeDocument/2006/relationships/package" Target="../embeddings/Microsoft_Excel_Worksheet2.xlsx"/></Relationships>
</file>

<file path=ppt/charts/_rels/chart30.xml.rels><?xml version="1.0" encoding="UTF-8" standalone="yes"?>
<Relationships xmlns="http://schemas.openxmlformats.org/package/2006/relationships"><Relationship Id="rId1" Type="http://schemas.microsoft.com/office/2011/relationships/chartStyle" Target="style30.xml"/><Relationship Id="rId2" Type="http://schemas.microsoft.com/office/2011/relationships/chartColorStyle" Target="colors30.xml"/><Relationship Id="rId3" Type="http://schemas.openxmlformats.org/officeDocument/2006/relationships/package" Target="../embeddings/Microsoft_Excel_Worksheet29.xlsx"/></Relationships>
</file>

<file path=ppt/charts/_rels/chart31.xml.rels><?xml version="1.0" encoding="UTF-8" standalone="yes"?>
<Relationships xmlns="http://schemas.openxmlformats.org/package/2006/relationships"><Relationship Id="rId1" Type="http://schemas.microsoft.com/office/2011/relationships/chartStyle" Target="style31.xml"/><Relationship Id="rId2" Type="http://schemas.microsoft.com/office/2011/relationships/chartColorStyle" Target="colors31.xml"/><Relationship Id="rId3" Type="http://schemas.openxmlformats.org/officeDocument/2006/relationships/package" Target="../embeddings/Microsoft_Excel_Worksheet30.xlsx"/></Relationships>
</file>

<file path=ppt/charts/_rels/chart32.xml.rels><?xml version="1.0" encoding="UTF-8" standalone="yes"?>
<Relationships xmlns="http://schemas.openxmlformats.org/package/2006/relationships"><Relationship Id="rId1" Type="http://schemas.microsoft.com/office/2011/relationships/chartStyle" Target="style32.xml"/><Relationship Id="rId2" Type="http://schemas.microsoft.com/office/2011/relationships/chartColorStyle" Target="colors32.xml"/><Relationship Id="rId3" Type="http://schemas.openxmlformats.org/officeDocument/2006/relationships/package" Target="../embeddings/Microsoft_Excel_Worksheet31.xlsx"/></Relationships>
</file>

<file path=ppt/charts/_rels/chart33.xml.rels><?xml version="1.0" encoding="UTF-8" standalone="yes"?>
<Relationships xmlns="http://schemas.openxmlformats.org/package/2006/relationships"><Relationship Id="rId1" Type="http://schemas.microsoft.com/office/2011/relationships/chartStyle" Target="style33.xml"/><Relationship Id="rId2" Type="http://schemas.microsoft.com/office/2011/relationships/chartColorStyle" Target="colors33.xml"/><Relationship Id="rId3" Type="http://schemas.openxmlformats.org/officeDocument/2006/relationships/package" Target="../embeddings/Microsoft_Excel_Worksheet32.xlsx"/></Relationships>
</file>

<file path=ppt/charts/_rels/chart34.xml.rels><?xml version="1.0" encoding="UTF-8" standalone="yes"?>
<Relationships xmlns="http://schemas.openxmlformats.org/package/2006/relationships"><Relationship Id="rId1" Type="http://schemas.microsoft.com/office/2011/relationships/chartStyle" Target="style34.xml"/><Relationship Id="rId2" Type="http://schemas.microsoft.com/office/2011/relationships/chartColorStyle" Target="colors34.xml"/><Relationship Id="rId3" Type="http://schemas.openxmlformats.org/officeDocument/2006/relationships/package" Target="../embeddings/Microsoft_Excel_Worksheet33.xlsx"/></Relationships>
</file>

<file path=ppt/charts/_rels/chart35.xml.rels><?xml version="1.0" encoding="UTF-8" standalone="yes"?>
<Relationships xmlns="http://schemas.openxmlformats.org/package/2006/relationships"><Relationship Id="rId1" Type="http://schemas.microsoft.com/office/2011/relationships/chartStyle" Target="style35.xml"/><Relationship Id="rId2" Type="http://schemas.microsoft.com/office/2011/relationships/chartColorStyle" Target="colors35.xml"/><Relationship Id="rId3" Type="http://schemas.openxmlformats.org/officeDocument/2006/relationships/package" Target="../embeddings/Microsoft_Excel_Worksheet34.xlsx"/></Relationships>
</file>

<file path=ppt/charts/_rels/chart36.xml.rels><?xml version="1.0" encoding="UTF-8" standalone="yes"?>
<Relationships xmlns="http://schemas.openxmlformats.org/package/2006/relationships"><Relationship Id="rId1" Type="http://schemas.microsoft.com/office/2011/relationships/chartStyle" Target="style36.xml"/><Relationship Id="rId2" Type="http://schemas.microsoft.com/office/2011/relationships/chartColorStyle" Target="colors36.xml"/><Relationship Id="rId3" Type="http://schemas.openxmlformats.org/officeDocument/2006/relationships/package" Target="../embeddings/Microsoft_Excel_Worksheet35.xlsx"/></Relationships>
</file>

<file path=ppt/charts/_rels/chart37.xml.rels><?xml version="1.0" encoding="UTF-8" standalone="yes"?>
<Relationships xmlns="http://schemas.openxmlformats.org/package/2006/relationships"><Relationship Id="rId1" Type="http://schemas.microsoft.com/office/2011/relationships/chartStyle" Target="style37.xml"/><Relationship Id="rId2" Type="http://schemas.microsoft.com/office/2011/relationships/chartColorStyle" Target="colors37.xml"/><Relationship Id="rId3" Type="http://schemas.openxmlformats.org/officeDocument/2006/relationships/package" Target="../embeddings/Microsoft_Excel_Worksheet36.xlsx"/></Relationships>
</file>

<file path=ppt/charts/_rels/chart38.xml.rels><?xml version="1.0" encoding="UTF-8" standalone="yes"?>
<Relationships xmlns="http://schemas.openxmlformats.org/package/2006/relationships"><Relationship Id="rId1" Type="http://schemas.microsoft.com/office/2011/relationships/chartStyle" Target="style38.xml"/><Relationship Id="rId2" Type="http://schemas.microsoft.com/office/2011/relationships/chartColorStyle" Target="colors38.xml"/><Relationship Id="rId3" Type="http://schemas.openxmlformats.org/officeDocument/2006/relationships/package" Target="../embeddings/Microsoft_Excel_Worksheet37.xlsx"/></Relationships>
</file>

<file path=ppt/charts/_rels/chart39.xml.rels><?xml version="1.0" encoding="UTF-8" standalone="yes"?>
<Relationships xmlns="http://schemas.openxmlformats.org/package/2006/relationships"><Relationship Id="rId1" Type="http://schemas.microsoft.com/office/2011/relationships/chartStyle" Target="style39.xml"/><Relationship Id="rId2" Type="http://schemas.microsoft.com/office/2011/relationships/chartColorStyle" Target="colors39.xml"/><Relationship Id="rId3" Type="http://schemas.openxmlformats.org/officeDocument/2006/relationships/package" Target="../embeddings/Microsoft_Excel_Worksheet38.xlsx"/></Relationships>
</file>

<file path=ppt/charts/_rels/chart4.xml.rels><?xml version="1.0" encoding="UTF-8" standalone="yes"?>
<Relationships xmlns="http://schemas.openxmlformats.org/package/2006/relationships"><Relationship Id="rId1" Type="http://schemas.microsoft.com/office/2011/relationships/chartStyle" Target="style4.xml"/><Relationship Id="rId2" Type="http://schemas.microsoft.com/office/2011/relationships/chartColorStyle" Target="colors4.xml"/><Relationship Id="rId3" Type="http://schemas.openxmlformats.org/officeDocument/2006/relationships/package" Target="../embeddings/Microsoft_Excel_Worksheet3.xlsx"/></Relationships>
</file>

<file path=ppt/charts/_rels/chart40.xml.rels><?xml version="1.0" encoding="UTF-8" standalone="yes"?>
<Relationships xmlns="http://schemas.openxmlformats.org/package/2006/relationships"><Relationship Id="rId1" Type="http://schemas.microsoft.com/office/2011/relationships/chartStyle" Target="style40.xml"/><Relationship Id="rId2" Type="http://schemas.microsoft.com/office/2011/relationships/chartColorStyle" Target="colors40.xml"/><Relationship Id="rId3" Type="http://schemas.openxmlformats.org/officeDocument/2006/relationships/package" Target="../embeddings/Microsoft_Excel_Worksheet39.xlsx"/></Relationships>
</file>

<file path=ppt/charts/_rels/chart41.xml.rels><?xml version="1.0" encoding="UTF-8" standalone="yes"?>
<Relationships xmlns="http://schemas.openxmlformats.org/package/2006/relationships"><Relationship Id="rId1" Type="http://schemas.microsoft.com/office/2011/relationships/chartStyle" Target="style41.xml"/><Relationship Id="rId2" Type="http://schemas.microsoft.com/office/2011/relationships/chartColorStyle" Target="colors41.xml"/><Relationship Id="rId3" Type="http://schemas.openxmlformats.org/officeDocument/2006/relationships/package" Target="../embeddings/Microsoft_Excel_Worksheet40.xlsx"/></Relationships>
</file>

<file path=ppt/charts/_rels/chart42.xml.rels><?xml version="1.0" encoding="UTF-8" standalone="yes"?>
<Relationships xmlns="http://schemas.openxmlformats.org/package/2006/relationships"><Relationship Id="rId1" Type="http://schemas.microsoft.com/office/2011/relationships/chartStyle" Target="style42.xml"/><Relationship Id="rId2" Type="http://schemas.microsoft.com/office/2011/relationships/chartColorStyle" Target="colors42.xml"/><Relationship Id="rId3" Type="http://schemas.openxmlformats.org/officeDocument/2006/relationships/package" Target="../embeddings/Microsoft_Excel_Worksheet41.xlsx"/></Relationships>
</file>

<file path=ppt/charts/_rels/chart43.xml.rels><?xml version="1.0" encoding="UTF-8" standalone="yes"?>
<Relationships xmlns="http://schemas.openxmlformats.org/package/2006/relationships"><Relationship Id="rId1" Type="http://schemas.microsoft.com/office/2011/relationships/chartStyle" Target="style43.xml"/><Relationship Id="rId2" Type="http://schemas.microsoft.com/office/2011/relationships/chartColorStyle" Target="colors43.xml"/><Relationship Id="rId3" Type="http://schemas.openxmlformats.org/officeDocument/2006/relationships/package" Target="../embeddings/Microsoft_Excel_Worksheet42.xlsx"/></Relationships>
</file>

<file path=ppt/charts/_rels/chart44.xml.rels><?xml version="1.0" encoding="UTF-8" standalone="yes"?>
<Relationships xmlns="http://schemas.openxmlformats.org/package/2006/relationships"><Relationship Id="rId1" Type="http://schemas.microsoft.com/office/2011/relationships/chartStyle" Target="style44.xml"/><Relationship Id="rId2" Type="http://schemas.microsoft.com/office/2011/relationships/chartColorStyle" Target="colors44.xml"/><Relationship Id="rId3" Type="http://schemas.openxmlformats.org/officeDocument/2006/relationships/package" Target="../embeddings/Microsoft_Excel_Worksheet43.xlsx"/></Relationships>
</file>

<file path=ppt/charts/_rels/chart45.xml.rels><?xml version="1.0" encoding="UTF-8" standalone="yes"?>
<Relationships xmlns="http://schemas.openxmlformats.org/package/2006/relationships"><Relationship Id="rId1" Type="http://schemas.microsoft.com/office/2011/relationships/chartStyle" Target="style45.xml"/><Relationship Id="rId2" Type="http://schemas.microsoft.com/office/2011/relationships/chartColorStyle" Target="colors45.xml"/><Relationship Id="rId3" Type="http://schemas.openxmlformats.org/officeDocument/2006/relationships/package" Target="../embeddings/Microsoft_Excel_Worksheet44.xlsx"/></Relationships>
</file>

<file path=ppt/charts/_rels/chart46.xml.rels><?xml version="1.0" encoding="UTF-8" standalone="yes"?>
<Relationships xmlns="http://schemas.openxmlformats.org/package/2006/relationships"><Relationship Id="rId1" Type="http://schemas.microsoft.com/office/2011/relationships/chartStyle" Target="style46.xml"/><Relationship Id="rId2" Type="http://schemas.microsoft.com/office/2011/relationships/chartColorStyle" Target="colors46.xml"/><Relationship Id="rId3" Type="http://schemas.openxmlformats.org/officeDocument/2006/relationships/package" Target="../embeddings/Microsoft_Excel_Worksheet45.xlsx"/></Relationships>
</file>

<file path=ppt/charts/_rels/chart47.xml.rels><?xml version="1.0" encoding="UTF-8" standalone="yes"?>
<Relationships xmlns="http://schemas.openxmlformats.org/package/2006/relationships"><Relationship Id="rId1" Type="http://schemas.microsoft.com/office/2011/relationships/chartStyle" Target="style47.xml"/><Relationship Id="rId2" Type="http://schemas.microsoft.com/office/2011/relationships/chartColorStyle" Target="colors47.xml"/><Relationship Id="rId3" Type="http://schemas.openxmlformats.org/officeDocument/2006/relationships/package" Target="../embeddings/Microsoft_Excel_Worksheet46.xlsx"/></Relationships>
</file>

<file path=ppt/charts/_rels/chart48.xml.rels><?xml version="1.0" encoding="UTF-8" standalone="yes"?>
<Relationships xmlns="http://schemas.openxmlformats.org/package/2006/relationships"><Relationship Id="rId1" Type="http://schemas.microsoft.com/office/2011/relationships/chartStyle" Target="style48.xml"/><Relationship Id="rId2" Type="http://schemas.microsoft.com/office/2011/relationships/chartColorStyle" Target="colors48.xml"/><Relationship Id="rId3" Type="http://schemas.openxmlformats.org/officeDocument/2006/relationships/package" Target="../embeddings/Microsoft_Excel_Worksheet47.xlsx"/></Relationships>
</file>

<file path=ppt/charts/_rels/chart49.xml.rels><?xml version="1.0" encoding="UTF-8" standalone="yes"?>
<Relationships xmlns="http://schemas.openxmlformats.org/package/2006/relationships"><Relationship Id="rId1" Type="http://schemas.microsoft.com/office/2011/relationships/chartStyle" Target="style49.xml"/><Relationship Id="rId2" Type="http://schemas.microsoft.com/office/2011/relationships/chartColorStyle" Target="colors49.xml"/><Relationship Id="rId3" Type="http://schemas.openxmlformats.org/officeDocument/2006/relationships/package" Target="../embeddings/Microsoft_Excel_Worksheet48.xlsx"/></Relationships>
</file>

<file path=ppt/charts/_rels/chart5.xml.rels><?xml version="1.0" encoding="UTF-8" standalone="yes"?>
<Relationships xmlns="http://schemas.openxmlformats.org/package/2006/relationships"><Relationship Id="rId1" Type="http://schemas.microsoft.com/office/2011/relationships/chartStyle" Target="style5.xml"/><Relationship Id="rId2" Type="http://schemas.microsoft.com/office/2011/relationships/chartColorStyle" Target="colors5.xml"/><Relationship Id="rId3" Type="http://schemas.openxmlformats.org/officeDocument/2006/relationships/package" Target="../embeddings/Microsoft_Excel_Worksheet4.xlsx"/></Relationships>
</file>

<file path=ppt/charts/_rels/chart50.xml.rels><?xml version="1.0" encoding="UTF-8" standalone="yes"?>
<Relationships xmlns="http://schemas.openxmlformats.org/package/2006/relationships"><Relationship Id="rId1" Type="http://schemas.microsoft.com/office/2011/relationships/chartStyle" Target="style50.xml"/><Relationship Id="rId2" Type="http://schemas.microsoft.com/office/2011/relationships/chartColorStyle" Target="colors50.xml"/><Relationship Id="rId3" Type="http://schemas.openxmlformats.org/officeDocument/2006/relationships/package" Target="../embeddings/Microsoft_Excel_Worksheet49.xlsx"/></Relationships>
</file>

<file path=ppt/charts/_rels/chart51.xml.rels><?xml version="1.0" encoding="UTF-8" standalone="yes"?>
<Relationships xmlns="http://schemas.openxmlformats.org/package/2006/relationships"><Relationship Id="rId1" Type="http://schemas.microsoft.com/office/2011/relationships/chartStyle" Target="style51.xml"/><Relationship Id="rId2" Type="http://schemas.microsoft.com/office/2011/relationships/chartColorStyle" Target="colors51.xml"/><Relationship Id="rId3" Type="http://schemas.openxmlformats.org/officeDocument/2006/relationships/package" Target="../embeddings/Microsoft_Excel_Worksheet50.xlsx"/></Relationships>
</file>

<file path=ppt/charts/_rels/chart52.xml.rels><?xml version="1.0" encoding="UTF-8" standalone="yes"?>
<Relationships xmlns="http://schemas.openxmlformats.org/package/2006/relationships"><Relationship Id="rId1" Type="http://schemas.microsoft.com/office/2011/relationships/chartStyle" Target="style52.xml"/><Relationship Id="rId2" Type="http://schemas.microsoft.com/office/2011/relationships/chartColorStyle" Target="colors52.xml"/><Relationship Id="rId3" Type="http://schemas.openxmlformats.org/officeDocument/2006/relationships/package" Target="../embeddings/Microsoft_Excel_Worksheet51.xlsx"/></Relationships>
</file>

<file path=ppt/charts/_rels/chart53.xml.rels><?xml version="1.0" encoding="UTF-8" standalone="yes"?>
<Relationships xmlns="http://schemas.openxmlformats.org/package/2006/relationships"><Relationship Id="rId1" Type="http://schemas.microsoft.com/office/2011/relationships/chartStyle" Target="style53.xml"/><Relationship Id="rId2" Type="http://schemas.microsoft.com/office/2011/relationships/chartColorStyle" Target="colors53.xml"/><Relationship Id="rId3" Type="http://schemas.openxmlformats.org/officeDocument/2006/relationships/package" Target="../embeddings/Microsoft_Excel_Worksheet52.xlsx"/></Relationships>
</file>

<file path=ppt/charts/_rels/chart54.xml.rels><?xml version="1.0" encoding="UTF-8" standalone="yes"?>
<Relationships xmlns="http://schemas.openxmlformats.org/package/2006/relationships"><Relationship Id="rId1" Type="http://schemas.microsoft.com/office/2011/relationships/chartStyle" Target="style54.xml"/><Relationship Id="rId2" Type="http://schemas.microsoft.com/office/2011/relationships/chartColorStyle" Target="colors54.xml"/><Relationship Id="rId3" Type="http://schemas.openxmlformats.org/officeDocument/2006/relationships/package" Target="../embeddings/Microsoft_Excel_Worksheet53.xlsx"/></Relationships>
</file>

<file path=ppt/charts/_rels/chart55.xml.rels><?xml version="1.0" encoding="UTF-8" standalone="yes"?>
<Relationships xmlns="http://schemas.openxmlformats.org/package/2006/relationships"><Relationship Id="rId1" Type="http://schemas.microsoft.com/office/2011/relationships/chartStyle" Target="style55.xml"/><Relationship Id="rId2" Type="http://schemas.microsoft.com/office/2011/relationships/chartColorStyle" Target="colors55.xml"/><Relationship Id="rId3" Type="http://schemas.openxmlformats.org/officeDocument/2006/relationships/package" Target="../embeddings/Microsoft_Excel_Worksheet54.xlsx"/></Relationships>
</file>

<file path=ppt/charts/_rels/chart56.xml.rels><?xml version="1.0" encoding="UTF-8" standalone="yes"?>
<Relationships xmlns="http://schemas.openxmlformats.org/package/2006/relationships"><Relationship Id="rId1" Type="http://schemas.microsoft.com/office/2011/relationships/chartStyle" Target="style56.xml"/><Relationship Id="rId2" Type="http://schemas.microsoft.com/office/2011/relationships/chartColorStyle" Target="colors56.xml"/><Relationship Id="rId3" Type="http://schemas.openxmlformats.org/officeDocument/2006/relationships/package" Target="../embeddings/Microsoft_Excel_Worksheet55.xlsx"/></Relationships>
</file>

<file path=ppt/charts/_rels/chart57.xml.rels><?xml version="1.0" encoding="UTF-8" standalone="yes"?>
<Relationships xmlns="http://schemas.openxmlformats.org/package/2006/relationships"><Relationship Id="rId1" Type="http://schemas.microsoft.com/office/2011/relationships/chartStyle" Target="style57.xml"/><Relationship Id="rId2" Type="http://schemas.microsoft.com/office/2011/relationships/chartColorStyle" Target="colors57.xml"/><Relationship Id="rId3" Type="http://schemas.openxmlformats.org/officeDocument/2006/relationships/package" Target="../embeddings/Microsoft_Excel_Worksheet56.xlsx"/></Relationships>
</file>

<file path=ppt/charts/_rels/chart58.xml.rels><?xml version="1.0" encoding="UTF-8" standalone="yes"?>
<Relationships xmlns="http://schemas.openxmlformats.org/package/2006/relationships"><Relationship Id="rId1" Type="http://schemas.microsoft.com/office/2011/relationships/chartStyle" Target="style58.xml"/><Relationship Id="rId2" Type="http://schemas.microsoft.com/office/2011/relationships/chartColorStyle" Target="colors58.xml"/><Relationship Id="rId3" Type="http://schemas.openxmlformats.org/officeDocument/2006/relationships/package" Target="../embeddings/Microsoft_Excel_Worksheet57.xlsx"/></Relationships>
</file>

<file path=ppt/charts/_rels/chart59.xml.rels><?xml version="1.0" encoding="UTF-8" standalone="yes"?>
<Relationships xmlns="http://schemas.openxmlformats.org/package/2006/relationships"><Relationship Id="rId1" Type="http://schemas.microsoft.com/office/2011/relationships/chartStyle" Target="style59.xml"/><Relationship Id="rId2" Type="http://schemas.microsoft.com/office/2011/relationships/chartColorStyle" Target="colors59.xml"/><Relationship Id="rId3" Type="http://schemas.openxmlformats.org/officeDocument/2006/relationships/package" Target="../embeddings/Microsoft_Excel_Worksheet58.xlsx"/></Relationships>
</file>

<file path=ppt/charts/_rels/chart6.xml.rels><?xml version="1.0" encoding="UTF-8" standalone="yes"?>
<Relationships xmlns="http://schemas.openxmlformats.org/package/2006/relationships"><Relationship Id="rId1" Type="http://schemas.microsoft.com/office/2011/relationships/chartStyle" Target="style6.xml"/><Relationship Id="rId2" Type="http://schemas.microsoft.com/office/2011/relationships/chartColorStyle" Target="colors6.xml"/><Relationship Id="rId3" Type="http://schemas.openxmlformats.org/officeDocument/2006/relationships/package" Target="../embeddings/Microsoft_Excel_Worksheet5.xlsx"/></Relationships>
</file>

<file path=ppt/charts/_rels/chart60.xml.rels><?xml version="1.0" encoding="UTF-8" standalone="yes"?>
<Relationships xmlns="http://schemas.openxmlformats.org/package/2006/relationships"><Relationship Id="rId1" Type="http://schemas.microsoft.com/office/2011/relationships/chartStyle" Target="style60.xml"/><Relationship Id="rId2" Type="http://schemas.microsoft.com/office/2011/relationships/chartColorStyle" Target="colors60.xml"/><Relationship Id="rId3" Type="http://schemas.openxmlformats.org/officeDocument/2006/relationships/package" Target="../embeddings/Microsoft_Excel_Worksheet59.xlsx"/></Relationships>
</file>

<file path=ppt/charts/_rels/chart61.xml.rels><?xml version="1.0" encoding="UTF-8" standalone="yes"?>
<Relationships xmlns="http://schemas.openxmlformats.org/package/2006/relationships"><Relationship Id="rId1" Type="http://schemas.microsoft.com/office/2011/relationships/chartStyle" Target="style61.xml"/><Relationship Id="rId2" Type="http://schemas.microsoft.com/office/2011/relationships/chartColorStyle" Target="colors61.xml"/><Relationship Id="rId3" Type="http://schemas.openxmlformats.org/officeDocument/2006/relationships/package" Target="../embeddings/Microsoft_Excel_Worksheet60.xlsx"/></Relationships>
</file>

<file path=ppt/charts/_rels/chart62.xml.rels><?xml version="1.0" encoding="UTF-8" standalone="yes"?>
<Relationships xmlns="http://schemas.openxmlformats.org/package/2006/relationships"><Relationship Id="rId1" Type="http://schemas.microsoft.com/office/2011/relationships/chartStyle" Target="style62.xml"/><Relationship Id="rId2" Type="http://schemas.microsoft.com/office/2011/relationships/chartColorStyle" Target="colors62.xml"/><Relationship Id="rId3" Type="http://schemas.openxmlformats.org/officeDocument/2006/relationships/package" Target="../embeddings/Microsoft_Excel_Worksheet61.xlsx"/></Relationships>
</file>

<file path=ppt/charts/_rels/chart63.xml.rels><?xml version="1.0" encoding="UTF-8" standalone="yes"?>
<Relationships xmlns="http://schemas.openxmlformats.org/package/2006/relationships"><Relationship Id="rId1" Type="http://schemas.microsoft.com/office/2011/relationships/chartStyle" Target="style63.xml"/><Relationship Id="rId2" Type="http://schemas.microsoft.com/office/2011/relationships/chartColorStyle" Target="colors63.xml"/><Relationship Id="rId3" Type="http://schemas.openxmlformats.org/officeDocument/2006/relationships/package" Target="../embeddings/Microsoft_Excel_Worksheet62.xlsx"/></Relationships>
</file>

<file path=ppt/charts/_rels/chart64.xml.rels><?xml version="1.0" encoding="UTF-8" standalone="yes"?>
<Relationships xmlns="http://schemas.openxmlformats.org/package/2006/relationships"><Relationship Id="rId1" Type="http://schemas.microsoft.com/office/2011/relationships/chartStyle" Target="style64.xml"/><Relationship Id="rId2" Type="http://schemas.microsoft.com/office/2011/relationships/chartColorStyle" Target="colors64.xml"/><Relationship Id="rId3" Type="http://schemas.openxmlformats.org/officeDocument/2006/relationships/package" Target="../embeddings/Microsoft_Excel_Worksheet63.xlsx"/></Relationships>
</file>

<file path=ppt/charts/_rels/chart65.xml.rels><?xml version="1.0" encoding="UTF-8" standalone="yes"?>
<Relationships xmlns="http://schemas.openxmlformats.org/package/2006/relationships"><Relationship Id="rId1" Type="http://schemas.microsoft.com/office/2011/relationships/chartStyle" Target="style65.xml"/><Relationship Id="rId2" Type="http://schemas.microsoft.com/office/2011/relationships/chartColorStyle" Target="colors65.xml"/><Relationship Id="rId3" Type="http://schemas.openxmlformats.org/officeDocument/2006/relationships/package" Target="../embeddings/Microsoft_Excel_Worksheet64.xlsx"/></Relationships>
</file>

<file path=ppt/charts/_rels/chart66.xml.rels><?xml version="1.0" encoding="UTF-8" standalone="yes"?>
<Relationships xmlns="http://schemas.openxmlformats.org/package/2006/relationships"><Relationship Id="rId1" Type="http://schemas.microsoft.com/office/2011/relationships/chartStyle" Target="style66.xml"/><Relationship Id="rId2" Type="http://schemas.microsoft.com/office/2011/relationships/chartColorStyle" Target="colors66.xml"/><Relationship Id="rId3" Type="http://schemas.openxmlformats.org/officeDocument/2006/relationships/package" Target="../embeddings/Microsoft_Excel_Worksheet65.xlsx"/></Relationships>
</file>

<file path=ppt/charts/_rels/chart67.xml.rels><?xml version="1.0" encoding="UTF-8" standalone="yes"?>
<Relationships xmlns="http://schemas.openxmlformats.org/package/2006/relationships"><Relationship Id="rId1" Type="http://schemas.microsoft.com/office/2011/relationships/chartStyle" Target="style67.xml"/><Relationship Id="rId2" Type="http://schemas.microsoft.com/office/2011/relationships/chartColorStyle" Target="colors67.xml"/><Relationship Id="rId3" Type="http://schemas.openxmlformats.org/officeDocument/2006/relationships/package" Target="../embeddings/Microsoft_Excel_Worksheet66.xlsx"/></Relationships>
</file>

<file path=ppt/charts/_rels/chart68.xml.rels><?xml version="1.0" encoding="UTF-8" standalone="yes"?>
<Relationships xmlns="http://schemas.openxmlformats.org/package/2006/relationships"><Relationship Id="rId1" Type="http://schemas.microsoft.com/office/2011/relationships/chartStyle" Target="style68.xml"/><Relationship Id="rId2" Type="http://schemas.microsoft.com/office/2011/relationships/chartColorStyle" Target="colors68.xml"/><Relationship Id="rId3" Type="http://schemas.openxmlformats.org/officeDocument/2006/relationships/package" Target="../embeddings/Microsoft_Excel_Worksheet67.xlsx"/></Relationships>
</file>

<file path=ppt/charts/_rels/chart69.xml.rels><?xml version="1.0" encoding="UTF-8" standalone="yes"?>
<Relationships xmlns="http://schemas.openxmlformats.org/package/2006/relationships"><Relationship Id="rId1" Type="http://schemas.microsoft.com/office/2011/relationships/chartStyle" Target="style69.xml"/><Relationship Id="rId2" Type="http://schemas.microsoft.com/office/2011/relationships/chartColorStyle" Target="colors69.xml"/><Relationship Id="rId3" Type="http://schemas.openxmlformats.org/officeDocument/2006/relationships/package" Target="../embeddings/Microsoft_Excel_Worksheet68.xlsx"/></Relationships>
</file>

<file path=ppt/charts/_rels/chart7.xml.rels><?xml version="1.0" encoding="UTF-8" standalone="yes"?>
<Relationships xmlns="http://schemas.openxmlformats.org/package/2006/relationships"><Relationship Id="rId1" Type="http://schemas.microsoft.com/office/2011/relationships/chartStyle" Target="style7.xml"/><Relationship Id="rId2" Type="http://schemas.microsoft.com/office/2011/relationships/chartColorStyle" Target="colors7.xml"/><Relationship Id="rId3" Type="http://schemas.openxmlformats.org/officeDocument/2006/relationships/package" Target="../embeddings/Microsoft_Excel_Worksheet6.xlsx"/></Relationships>
</file>

<file path=ppt/charts/_rels/chart70.xml.rels><?xml version="1.0" encoding="UTF-8" standalone="yes"?>
<Relationships xmlns="http://schemas.openxmlformats.org/package/2006/relationships"><Relationship Id="rId1" Type="http://schemas.microsoft.com/office/2011/relationships/chartStyle" Target="style70.xml"/><Relationship Id="rId2" Type="http://schemas.microsoft.com/office/2011/relationships/chartColorStyle" Target="colors70.xml"/><Relationship Id="rId3" Type="http://schemas.openxmlformats.org/officeDocument/2006/relationships/package" Target="../embeddings/Microsoft_Excel_Worksheet69.xlsx"/></Relationships>
</file>

<file path=ppt/charts/_rels/chart71.xml.rels><?xml version="1.0" encoding="UTF-8" standalone="yes"?>
<Relationships xmlns="http://schemas.openxmlformats.org/package/2006/relationships"><Relationship Id="rId1" Type="http://schemas.microsoft.com/office/2011/relationships/chartStyle" Target="style71.xml"/><Relationship Id="rId2" Type="http://schemas.microsoft.com/office/2011/relationships/chartColorStyle" Target="colors71.xml"/><Relationship Id="rId3" Type="http://schemas.openxmlformats.org/officeDocument/2006/relationships/package" Target="../embeddings/Microsoft_Excel_Worksheet70.xlsx"/></Relationships>
</file>

<file path=ppt/charts/_rels/chart72.xml.rels><?xml version="1.0" encoding="UTF-8" standalone="yes"?>
<Relationships xmlns="http://schemas.openxmlformats.org/package/2006/relationships"><Relationship Id="rId1" Type="http://schemas.microsoft.com/office/2011/relationships/chartStyle" Target="style72.xml"/><Relationship Id="rId2" Type="http://schemas.microsoft.com/office/2011/relationships/chartColorStyle" Target="colors72.xml"/><Relationship Id="rId3" Type="http://schemas.openxmlformats.org/officeDocument/2006/relationships/package" Target="../embeddings/Microsoft_Excel_Worksheet71.xlsx"/></Relationships>
</file>

<file path=ppt/charts/_rels/chart73.xml.rels><?xml version="1.0" encoding="UTF-8" standalone="yes"?>
<Relationships xmlns="http://schemas.openxmlformats.org/package/2006/relationships"><Relationship Id="rId1" Type="http://schemas.microsoft.com/office/2011/relationships/chartStyle" Target="style73.xml"/><Relationship Id="rId2" Type="http://schemas.microsoft.com/office/2011/relationships/chartColorStyle" Target="colors73.xml"/><Relationship Id="rId3" Type="http://schemas.openxmlformats.org/officeDocument/2006/relationships/package" Target="../embeddings/Microsoft_Excel_Worksheet72.xlsx"/></Relationships>
</file>

<file path=ppt/charts/_rels/chart74.xml.rels><?xml version="1.0" encoding="UTF-8" standalone="yes"?>
<Relationships xmlns="http://schemas.openxmlformats.org/package/2006/relationships"><Relationship Id="rId1" Type="http://schemas.microsoft.com/office/2011/relationships/chartStyle" Target="style74.xml"/><Relationship Id="rId2" Type="http://schemas.microsoft.com/office/2011/relationships/chartColorStyle" Target="colors74.xml"/><Relationship Id="rId3" Type="http://schemas.openxmlformats.org/officeDocument/2006/relationships/package" Target="../embeddings/Microsoft_Excel_Worksheet73.xlsx"/></Relationships>
</file>

<file path=ppt/charts/_rels/chart75.xml.rels><?xml version="1.0" encoding="UTF-8" standalone="yes"?>
<Relationships xmlns="http://schemas.openxmlformats.org/package/2006/relationships"><Relationship Id="rId1" Type="http://schemas.microsoft.com/office/2011/relationships/chartStyle" Target="style75.xml"/><Relationship Id="rId2" Type="http://schemas.microsoft.com/office/2011/relationships/chartColorStyle" Target="colors75.xml"/><Relationship Id="rId3" Type="http://schemas.openxmlformats.org/officeDocument/2006/relationships/package" Target="../embeddings/Microsoft_Excel_Worksheet74.xlsx"/></Relationships>
</file>

<file path=ppt/charts/_rels/chart76.xml.rels><?xml version="1.0" encoding="UTF-8" standalone="yes"?>
<Relationships xmlns="http://schemas.openxmlformats.org/package/2006/relationships"><Relationship Id="rId1" Type="http://schemas.microsoft.com/office/2011/relationships/chartStyle" Target="style76.xml"/><Relationship Id="rId2" Type="http://schemas.microsoft.com/office/2011/relationships/chartColorStyle" Target="colors76.xml"/><Relationship Id="rId3" Type="http://schemas.openxmlformats.org/officeDocument/2006/relationships/package" Target="../embeddings/Microsoft_Excel_Worksheet75.xlsx"/></Relationships>
</file>

<file path=ppt/charts/_rels/chart77.xml.rels><?xml version="1.0" encoding="UTF-8" standalone="yes"?>
<Relationships xmlns="http://schemas.openxmlformats.org/package/2006/relationships"><Relationship Id="rId1" Type="http://schemas.microsoft.com/office/2011/relationships/chartStyle" Target="style77.xml"/><Relationship Id="rId2" Type="http://schemas.microsoft.com/office/2011/relationships/chartColorStyle" Target="colors77.xml"/><Relationship Id="rId3" Type="http://schemas.openxmlformats.org/officeDocument/2006/relationships/package" Target="../embeddings/Microsoft_Excel_Worksheet76.xlsx"/></Relationships>
</file>

<file path=ppt/charts/_rels/chart78.xml.rels><?xml version="1.0" encoding="UTF-8" standalone="yes"?>
<Relationships xmlns="http://schemas.openxmlformats.org/package/2006/relationships"><Relationship Id="rId1" Type="http://schemas.microsoft.com/office/2011/relationships/chartStyle" Target="style78.xml"/><Relationship Id="rId2" Type="http://schemas.microsoft.com/office/2011/relationships/chartColorStyle" Target="colors78.xml"/><Relationship Id="rId3" Type="http://schemas.openxmlformats.org/officeDocument/2006/relationships/package" Target="../embeddings/Microsoft_Excel_Worksheet77.xlsx"/></Relationships>
</file>

<file path=ppt/charts/_rels/chart79.xml.rels><?xml version="1.0" encoding="UTF-8" standalone="yes"?>
<Relationships xmlns="http://schemas.openxmlformats.org/package/2006/relationships"><Relationship Id="rId1" Type="http://schemas.microsoft.com/office/2011/relationships/chartStyle" Target="style79.xml"/><Relationship Id="rId2" Type="http://schemas.microsoft.com/office/2011/relationships/chartColorStyle" Target="colors79.xml"/><Relationship Id="rId3" Type="http://schemas.openxmlformats.org/officeDocument/2006/relationships/package" Target="../embeddings/Microsoft_Excel_Worksheet78.xlsx"/></Relationships>
</file>

<file path=ppt/charts/_rels/chart8.xml.rels><?xml version="1.0" encoding="UTF-8" standalone="yes"?>
<Relationships xmlns="http://schemas.openxmlformats.org/package/2006/relationships"><Relationship Id="rId1" Type="http://schemas.microsoft.com/office/2011/relationships/chartStyle" Target="style8.xml"/><Relationship Id="rId2" Type="http://schemas.microsoft.com/office/2011/relationships/chartColorStyle" Target="colors8.xml"/><Relationship Id="rId3" Type="http://schemas.openxmlformats.org/officeDocument/2006/relationships/package" Target="../embeddings/Microsoft_Excel_Worksheet7.xlsx"/></Relationships>
</file>

<file path=ppt/charts/_rels/chart80.xml.rels><?xml version="1.0" encoding="UTF-8" standalone="yes"?>
<Relationships xmlns="http://schemas.openxmlformats.org/package/2006/relationships"><Relationship Id="rId1" Type="http://schemas.microsoft.com/office/2011/relationships/chartStyle" Target="style80.xml"/><Relationship Id="rId2" Type="http://schemas.microsoft.com/office/2011/relationships/chartColorStyle" Target="colors80.xml"/><Relationship Id="rId3" Type="http://schemas.openxmlformats.org/officeDocument/2006/relationships/package" Target="../embeddings/Microsoft_Excel_Worksheet79.xlsx"/></Relationships>
</file>

<file path=ppt/charts/_rels/chart81.xml.rels><?xml version="1.0" encoding="UTF-8" standalone="yes"?>
<Relationships xmlns="http://schemas.openxmlformats.org/package/2006/relationships"><Relationship Id="rId1" Type="http://schemas.microsoft.com/office/2011/relationships/chartStyle" Target="style81.xml"/><Relationship Id="rId2" Type="http://schemas.microsoft.com/office/2011/relationships/chartColorStyle" Target="colors81.xml"/><Relationship Id="rId3" Type="http://schemas.openxmlformats.org/officeDocument/2006/relationships/package" Target="../embeddings/Microsoft_Excel_Worksheet80.xlsx"/></Relationships>
</file>

<file path=ppt/charts/_rels/chart82.xml.rels><?xml version="1.0" encoding="UTF-8" standalone="yes"?>
<Relationships xmlns="http://schemas.openxmlformats.org/package/2006/relationships"><Relationship Id="rId1" Type="http://schemas.microsoft.com/office/2011/relationships/chartStyle" Target="style82.xml"/><Relationship Id="rId2" Type="http://schemas.microsoft.com/office/2011/relationships/chartColorStyle" Target="colors82.xml"/><Relationship Id="rId3" Type="http://schemas.openxmlformats.org/officeDocument/2006/relationships/package" Target="../embeddings/Microsoft_Excel_Worksheet81.xlsx"/></Relationships>
</file>

<file path=ppt/charts/_rels/chart83.xml.rels><?xml version="1.0" encoding="UTF-8" standalone="yes"?>
<Relationships xmlns="http://schemas.openxmlformats.org/package/2006/relationships"><Relationship Id="rId1" Type="http://schemas.microsoft.com/office/2011/relationships/chartStyle" Target="style83.xml"/><Relationship Id="rId2" Type="http://schemas.microsoft.com/office/2011/relationships/chartColorStyle" Target="colors83.xml"/><Relationship Id="rId3" Type="http://schemas.openxmlformats.org/officeDocument/2006/relationships/package" Target="../embeddings/Microsoft_Excel_Worksheet82.xlsx"/></Relationships>
</file>

<file path=ppt/charts/_rels/chart84.xml.rels><?xml version="1.0" encoding="UTF-8" standalone="yes"?>
<Relationships xmlns="http://schemas.openxmlformats.org/package/2006/relationships"><Relationship Id="rId1" Type="http://schemas.microsoft.com/office/2011/relationships/chartStyle" Target="style84.xml"/><Relationship Id="rId2" Type="http://schemas.microsoft.com/office/2011/relationships/chartColorStyle" Target="colors84.xml"/><Relationship Id="rId3" Type="http://schemas.openxmlformats.org/officeDocument/2006/relationships/package" Target="../embeddings/Microsoft_Excel_Worksheet83.xlsx"/></Relationships>
</file>

<file path=ppt/charts/_rels/chart85.xml.rels><?xml version="1.0" encoding="UTF-8" standalone="yes"?>
<Relationships xmlns="http://schemas.openxmlformats.org/package/2006/relationships"><Relationship Id="rId1" Type="http://schemas.microsoft.com/office/2011/relationships/chartStyle" Target="style85.xml"/><Relationship Id="rId2" Type="http://schemas.microsoft.com/office/2011/relationships/chartColorStyle" Target="colors85.xml"/><Relationship Id="rId3" Type="http://schemas.openxmlformats.org/officeDocument/2006/relationships/package" Target="../embeddings/Microsoft_Excel_Worksheet84.xlsx"/></Relationships>
</file>

<file path=ppt/charts/_rels/chart86.xml.rels><?xml version="1.0" encoding="UTF-8" standalone="yes"?>
<Relationships xmlns="http://schemas.openxmlformats.org/package/2006/relationships"><Relationship Id="rId1" Type="http://schemas.microsoft.com/office/2011/relationships/chartStyle" Target="style86.xml"/><Relationship Id="rId2" Type="http://schemas.microsoft.com/office/2011/relationships/chartColorStyle" Target="colors86.xml"/><Relationship Id="rId3" Type="http://schemas.openxmlformats.org/officeDocument/2006/relationships/package" Target="../embeddings/Microsoft_Excel_Worksheet85.xlsx"/></Relationships>
</file>

<file path=ppt/charts/_rels/chart87.xml.rels><?xml version="1.0" encoding="UTF-8" standalone="yes"?>
<Relationships xmlns="http://schemas.openxmlformats.org/package/2006/relationships"><Relationship Id="rId1" Type="http://schemas.microsoft.com/office/2011/relationships/chartStyle" Target="style87.xml"/><Relationship Id="rId2" Type="http://schemas.microsoft.com/office/2011/relationships/chartColorStyle" Target="colors87.xml"/><Relationship Id="rId3" Type="http://schemas.openxmlformats.org/officeDocument/2006/relationships/package" Target="../embeddings/Microsoft_Excel_Worksheet86.xlsx"/></Relationships>
</file>

<file path=ppt/charts/_rels/chart88.xml.rels><?xml version="1.0" encoding="UTF-8" standalone="yes"?>
<Relationships xmlns="http://schemas.openxmlformats.org/package/2006/relationships"><Relationship Id="rId1" Type="http://schemas.microsoft.com/office/2011/relationships/chartStyle" Target="style88.xml"/><Relationship Id="rId2" Type="http://schemas.microsoft.com/office/2011/relationships/chartColorStyle" Target="colors88.xml"/><Relationship Id="rId3" Type="http://schemas.openxmlformats.org/officeDocument/2006/relationships/package" Target="../embeddings/Microsoft_Excel_Worksheet87.xlsx"/></Relationships>
</file>

<file path=ppt/charts/_rels/chart89.xml.rels><?xml version="1.0" encoding="UTF-8" standalone="yes"?>
<Relationships xmlns="http://schemas.openxmlformats.org/package/2006/relationships"><Relationship Id="rId1" Type="http://schemas.microsoft.com/office/2011/relationships/chartStyle" Target="style89.xml"/><Relationship Id="rId2" Type="http://schemas.microsoft.com/office/2011/relationships/chartColorStyle" Target="colors89.xml"/><Relationship Id="rId3" Type="http://schemas.openxmlformats.org/officeDocument/2006/relationships/package" Target="../embeddings/Microsoft_Excel_Worksheet88.xlsx"/></Relationships>
</file>

<file path=ppt/charts/_rels/chart9.xml.rels><?xml version="1.0" encoding="UTF-8" standalone="yes"?>
<Relationships xmlns="http://schemas.openxmlformats.org/package/2006/relationships"><Relationship Id="rId1" Type="http://schemas.microsoft.com/office/2011/relationships/chartStyle" Target="style9.xml"/><Relationship Id="rId2" Type="http://schemas.microsoft.com/office/2011/relationships/chartColorStyle" Target="colors9.xml"/><Relationship Id="rId3" Type="http://schemas.openxmlformats.org/officeDocument/2006/relationships/package" Target="../embeddings/Microsoft_Excel_Worksheet8.xlsx"/></Relationships>
</file>

<file path=ppt/charts/_rels/chart90.xml.rels><?xml version="1.0" encoding="UTF-8" standalone="yes"?>
<Relationships xmlns="http://schemas.openxmlformats.org/package/2006/relationships"><Relationship Id="rId1" Type="http://schemas.microsoft.com/office/2011/relationships/chartStyle" Target="style90.xml"/><Relationship Id="rId2" Type="http://schemas.microsoft.com/office/2011/relationships/chartColorStyle" Target="colors90.xml"/><Relationship Id="rId3" Type="http://schemas.openxmlformats.org/officeDocument/2006/relationships/package" Target="../embeddings/Microsoft_Excel_Worksheet89.xlsx"/></Relationships>
</file>

<file path=ppt/charts/_rels/chart91.xml.rels><?xml version="1.0" encoding="UTF-8" standalone="yes"?>
<Relationships xmlns="http://schemas.openxmlformats.org/package/2006/relationships"><Relationship Id="rId1" Type="http://schemas.microsoft.com/office/2011/relationships/chartStyle" Target="style91.xml"/><Relationship Id="rId2" Type="http://schemas.microsoft.com/office/2011/relationships/chartColorStyle" Target="colors91.xml"/><Relationship Id="rId3" Type="http://schemas.openxmlformats.org/officeDocument/2006/relationships/package" Target="../embeddings/Microsoft_Excel_Worksheet90.xlsx"/></Relationships>
</file>

<file path=ppt/charts/_rels/chart92.xml.rels><?xml version="1.0" encoding="UTF-8" standalone="yes"?>
<Relationships xmlns="http://schemas.openxmlformats.org/package/2006/relationships"><Relationship Id="rId1" Type="http://schemas.microsoft.com/office/2011/relationships/chartStyle" Target="style92.xml"/><Relationship Id="rId2" Type="http://schemas.microsoft.com/office/2011/relationships/chartColorStyle" Target="colors92.xml"/><Relationship Id="rId3" Type="http://schemas.openxmlformats.org/officeDocument/2006/relationships/package" Target="../embeddings/Microsoft_Excel_Worksheet91.xlsx"/></Relationships>
</file>

<file path=ppt/charts/_rels/chart93.xml.rels><?xml version="1.0" encoding="UTF-8" standalone="yes"?>
<Relationships xmlns="http://schemas.openxmlformats.org/package/2006/relationships"><Relationship Id="rId1" Type="http://schemas.microsoft.com/office/2011/relationships/chartStyle" Target="style93.xml"/><Relationship Id="rId2" Type="http://schemas.microsoft.com/office/2011/relationships/chartColorStyle" Target="colors93.xml"/><Relationship Id="rId3" Type="http://schemas.openxmlformats.org/officeDocument/2006/relationships/package" Target="../embeddings/Microsoft_Excel_Worksheet92.xlsx"/></Relationships>
</file>

<file path=ppt/charts/_rels/chart94.xml.rels><?xml version="1.0" encoding="UTF-8" standalone="yes"?>
<Relationships xmlns="http://schemas.openxmlformats.org/package/2006/relationships"><Relationship Id="rId1" Type="http://schemas.microsoft.com/office/2011/relationships/chartStyle" Target="style94.xml"/><Relationship Id="rId2" Type="http://schemas.microsoft.com/office/2011/relationships/chartColorStyle" Target="colors94.xml"/><Relationship Id="rId3" Type="http://schemas.openxmlformats.org/officeDocument/2006/relationships/package" Target="../embeddings/Microsoft_Excel_Worksheet93.xlsx"/></Relationships>
</file>

<file path=ppt/charts/_rels/chart95.xml.rels><?xml version="1.0" encoding="UTF-8" standalone="yes"?>
<Relationships xmlns="http://schemas.openxmlformats.org/package/2006/relationships"><Relationship Id="rId1" Type="http://schemas.microsoft.com/office/2011/relationships/chartStyle" Target="style95.xml"/><Relationship Id="rId2" Type="http://schemas.microsoft.com/office/2011/relationships/chartColorStyle" Target="colors95.xml"/><Relationship Id="rId3" Type="http://schemas.openxmlformats.org/officeDocument/2006/relationships/package" Target="../embeddings/Microsoft_Excel_Worksheet94.xlsx"/></Relationships>
</file>

<file path=ppt/charts/_rels/chart96.xml.rels><?xml version="1.0" encoding="UTF-8" standalone="yes"?>
<Relationships xmlns="http://schemas.openxmlformats.org/package/2006/relationships"><Relationship Id="rId1" Type="http://schemas.microsoft.com/office/2011/relationships/chartStyle" Target="style96.xml"/><Relationship Id="rId2" Type="http://schemas.microsoft.com/office/2011/relationships/chartColorStyle" Target="colors96.xml"/><Relationship Id="rId3" Type="http://schemas.openxmlformats.org/officeDocument/2006/relationships/package" Target="../embeddings/Microsoft_Excel_Worksheet95.xlsx"/></Relationships>
</file>

<file path=ppt/charts/_rels/chart97.xml.rels><?xml version="1.0" encoding="UTF-8" standalone="yes"?>
<Relationships xmlns="http://schemas.openxmlformats.org/package/2006/relationships"><Relationship Id="rId1" Type="http://schemas.microsoft.com/office/2011/relationships/chartStyle" Target="style97.xml"/><Relationship Id="rId2" Type="http://schemas.microsoft.com/office/2011/relationships/chartColorStyle" Target="colors97.xml"/><Relationship Id="rId3" Type="http://schemas.openxmlformats.org/officeDocument/2006/relationships/package" Target="../embeddings/Microsoft_Excel_Worksheet96.xlsx"/></Relationships>
</file>

<file path=ppt/charts/_rels/chart98.xml.rels><?xml version="1.0" encoding="UTF-8" standalone="yes"?>
<Relationships xmlns="http://schemas.openxmlformats.org/package/2006/relationships"><Relationship Id="rId1" Type="http://schemas.microsoft.com/office/2011/relationships/chartStyle" Target="style98.xml"/><Relationship Id="rId2" Type="http://schemas.microsoft.com/office/2011/relationships/chartColorStyle" Target="colors98.xml"/><Relationship Id="rId3" Type="http://schemas.openxmlformats.org/officeDocument/2006/relationships/package" Target="../embeddings/Microsoft_Excel_Worksheet97.xlsx"/></Relationships>
</file>

<file path=ppt/charts/_rels/chart99.xml.rels><?xml version="1.0" encoding="UTF-8" standalone="yes"?>
<Relationships xmlns="http://schemas.openxmlformats.org/package/2006/relationships"><Relationship Id="rId1" Type="http://schemas.microsoft.com/office/2011/relationships/chartStyle" Target="style99.xml"/><Relationship Id="rId2" Type="http://schemas.microsoft.com/office/2011/relationships/chartColorStyle" Target="colors99.xml"/><Relationship Id="rId3" Type="http://schemas.openxmlformats.org/officeDocument/2006/relationships/package" Target="../embeddings/Microsoft_Excel_Worksheet98.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420615824"/>
        <c:axId val="420551328"/>
      </c:lineChart>
      <c:catAx>
        <c:axId val="420615824"/>
        <c:scaling>
          <c:orientation val="minMax"/>
        </c:scaling>
        <c:delete val="1"/>
        <c:axPos val="b"/>
        <c:majorTickMark val="none"/>
        <c:minorTickMark val="none"/>
        <c:tickLblPos val="nextTo"/>
        <c:crossAx val="420551328"/>
        <c:crosses val="autoZero"/>
        <c:auto val="1"/>
        <c:lblAlgn val="ctr"/>
        <c:lblOffset val="100"/>
        <c:noMultiLvlLbl val="0"/>
      </c:catAx>
      <c:valAx>
        <c:axId val="420551328"/>
        <c:scaling>
          <c:orientation val="minMax"/>
        </c:scaling>
        <c:delete val="1"/>
        <c:axPos val="l"/>
        <c:numFmt formatCode="General" sourceLinked="1"/>
        <c:majorTickMark val="none"/>
        <c:minorTickMark val="none"/>
        <c:tickLblPos val="nextTo"/>
        <c:crossAx val="420615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05652464"/>
        <c:axId val="408460896"/>
      </c:lineChart>
      <c:catAx>
        <c:axId val="605652464"/>
        <c:scaling>
          <c:orientation val="minMax"/>
        </c:scaling>
        <c:delete val="1"/>
        <c:axPos val="b"/>
        <c:numFmt formatCode="General" sourceLinked="1"/>
        <c:majorTickMark val="none"/>
        <c:minorTickMark val="none"/>
        <c:tickLblPos val="nextTo"/>
        <c:crossAx val="408460896"/>
        <c:crosses val="autoZero"/>
        <c:auto val="1"/>
        <c:lblAlgn val="ctr"/>
        <c:lblOffset val="100"/>
        <c:noMultiLvlLbl val="0"/>
      </c:catAx>
      <c:valAx>
        <c:axId val="408460896"/>
        <c:scaling>
          <c:orientation val="minMax"/>
        </c:scaling>
        <c:delete val="1"/>
        <c:axPos val="l"/>
        <c:numFmt formatCode="General" sourceLinked="1"/>
        <c:majorTickMark val="none"/>
        <c:minorTickMark val="none"/>
        <c:tickLblPos val="nextTo"/>
        <c:crossAx val="6056524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bg1">
                  <a:lumMod val="75000"/>
                </a:schemeClr>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0597008"/>
        <c:axId val="531234464"/>
      </c:lineChart>
      <c:catAx>
        <c:axId val="260597008"/>
        <c:scaling>
          <c:orientation val="minMax"/>
        </c:scaling>
        <c:delete val="1"/>
        <c:axPos val="b"/>
        <c:numFmt formatCode="General" sourceLinked="1"/>
        <c:majorTickMark val="none"/>
        <c:minorTickMark val="none"/>
        <c:tickLblPos val="nextTo"/>
        <c:crossAx val="531234464"/>
        <c:crosses val="autoZero"/>
        <c:auto val="1"/>
        <c:lblAlgn val="ctr"/>
        <c:lblOffset val="100"/>
        <c:noMultiLvlLbl val="0"/>
      </c:catAx>
      <c:valAx>
        <c:axId val="531234464"/>
        <c:scaling>
          <c:orientation val="minMax"/>
        </c:scaling>
        <c:delete val="1"/>
        <c:axPos val="l"/>
        <c:numFmt formatCode="General" sourceLinked="1"/>
        <c:majorTickMark val="none"/>
        <c:minorTickMark val="none"/>
        <c:tickLblPos val="nextTo"/>
        <c:crossAx val="2605970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39923568"/>
        <c:axId val="631912816"/>
      </c:lineChart>
      <c:catAx>
        <c:axId val="239923568"/>
        <c:scaling>
          <c:orientation val="minMax"/>
        </c:scaling>
        <c:delete val="1"/>
        <c:axPos val="b"/>
        <c:numFmt formatCode="General" sourceLinked="1"/>
        <c:majorTickMark val="none"/>
        <c:minorTickMark val="none"/>
        <c:tickLblPos val="nextTo"/>
        <c:crossAx val="631912816"/>
        <c:crosses val="autoZero"/>
        <c:auto val="1"/>
        <c:lblAlgn val="ctr"/>
        <c:lblOffset val="100"/>
        <c:noMultiLvlLbl val="0"/>
      </c:catAx>
      <c:valAx>
        <c:axId val="631912816"/>
        <c:scaling>
          <c:orientation val="minMax"/>
        </c:scaling>
        <c:delete val="1"/>
        <c:axPos val="l"/>
        <c:numFmt formatCode="General" sourceLinked="1"/>
        <c:majorTickMark val="none"/>
        <c:minorTickMark val="none"/>
        <c:tickLblPos val="nextTo"/>
        <c:crossAx val="239923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7138928"/>
        <c:axId val="306685648"/>
      </c:lineChart>
      <c:catAx>
        <c:axId val="307138928"/>
        <c:scaling>
          <c:orientation val="minMax"/>
        </c:scaling>
        <c:delete val="1"/>
        <c:axPos val="b"/>
        <c:numFmt formatCode="General" sourceLinked="1"/>
        <c:majorTickMark val="none"/>
        <c:minorTickMark val="none"/>
        <c:tickLblPos val="nextTo"/>
        <c:crossAx val="306685648"/>
        <c:crosses val="autoZero"/>
        <c:auto val="1"/>
        <c:lblAlgn val="ctr"/>
        <c:lblOffset val="100"/>
        <c:noMultiLvlLbl val="0"/>
      </c:catAx>
      <c:valAx>
        <c:axId val="306685648"/>
        <c:scaling>
          <c:orientation val="minMax"/>
        </c:scaling>
        <c:delete val="1"/>
        <c:axPos val="l"/>
        <c:numFmt formatCode="General" sourceLinked="1"/>
        <c:majorTickMark val="none"/>
        <c:minorTickMark val="none"/>
        <c:tickLblPos val="nextTo"/>
        <c:crossAx val="3071389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31021808"/>
        <c:axId val="303381840"/>
      </c:lineChart>
      <c:catAx>
        <c:axId val="531021808"/>
        <c:scaling>
          <c:orientation val="minMax"/>
        </c:scaling>
        <c:delete val="1"/>
        <c:axPos val="b"/>
        <c:numFmt formatCode="General" sourceLinked="1"/>
        <c:majorTickMark val="none"/>
        <c:minorTickMark val="none"/>
        <c:tickLblPos val="nextTo"/>
        <c:crossAx val="303381840"/>
        <c:crosses val="autoZero"/>
        <c:auto val="1"/>
        <c:lblAlgn val="ctr"/>
        <c:lblOffset val="100"/>
        <c:noMultiLvlLbl val="0"/>
      </c:catAx>
      <c:valAx>
        <c:axId val="303381840"/>
        <c:scaling>
          <c:orientation val="minMax"/>
        </c:scaling>
        <c:delete val="1"/>
        <c:axPos val="l"/>
        <c:numFmt formatCode="General" sourceLinked="1"/>
        <c:majorTickMark val="none"/>
        <c:minorTickMark val="none"/>
        <c:tickLblPos val="nextTo"/>
        <c:crossAx val="5310218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6254704"/>
        <c:axId val="303971968"/>
      </c:lineChart>
      <c:catAx>
        <c:axId val="306254704"/>
        <c:scaling>
          <c:orientation val="minMax"/>
        </c:scaling>
        <c:delete val="1"/>
        <c:axPos val="b"/>
        <c:numFmt formatCode="General" sourceLinked="1"/>
        <c:majorTickMark val="none"/>
        <c:minorTickMark val="none"/>
        <c:tickLblPos val="nextTo"/>
        <c:crossAx val="303971968"/>
        <c:crosses val="autoZero"/>
        <c:auto val="1"/>
        <c:lblAlgn val="ctr"/>
        <c:lblOffset val="100"/>
        <c:noMultiLvlLbl val="0"/>
      </c:catAx>
      <c:valAx>
        <c:axId val="303971968"/>
        <c:scaling>
          <c:orientation val="minMax"/>
        </c:scaling>
        <c:delete val="1"/>
        <c:axPos val="l"/>
        <c:numFmt formatCode="General" sourceLinked="1"/>
        <c:majorTickMark val="none"/>
        <c:minorTickMark val="none"/>
        <c:tickLblPos val="nextTo"/>
        <c:crossAx val="3062547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7067680"/>
        <c:axId val="307054320"/>
      </c:lineChart>
      <c:catAx>
        <c:axId val="307067680"/>
        <c:scaling>
          <c:orientation val="minMax"/>
        </c:scaling>
        <c:delete val="1"/>
        <c:axPos val="b"/>
        <c:numFmt formatCode="General" sourceLinked="1"/>
        <c:majorTickMark val="none"/>
        <c:minorTickMark val="none"/>
        <c:tickLblPos val="nextTo"/>
        <c:crossAx val="307054320"/>
        <c:crosses val="autoZero"/>
        <c:auto val="1"/>
        <c:lblAlgn val="ctr"/>
        <c:lblOffset val="100"/>
        <c:noMultiLvlLbl val="0"/>
      </c:catAx>
      <c:valAx>
        <c:axId val="307054320"/>
        <c:scaling>
          <c:orientation val="minMax"/>
        </c:scaling>
        <c:delete val="1"/>
        <c:axPos val="l"/>
        <c:numFmt formatCode="General" sourceLinked="1"/>
        <c:majorTickMark val="none"/>
        <c:minorTickMark val="none"/>
        <c:tickLblPos val="nextTo"/>
        <c:crossAx val="3070676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31968768"/>
        <c:axId val="631480096"/>
      </c:lineChart>
      <c:catAx>
        <c:axId val="631968768"/>
        <c:scaling>
          <c:orientation val="minMax"/>
        </c:scaling>
        <c:delete val="1"/>
        <c:axPos val="b"/>
        <c:numFmt formatCode="General" sourceLinked="1"/>
        <c:majorTickMark val="none"/>
        <c:minorTickMark val="none"/>
        <c:tickLblPos val="nextTo"/>
        <c:crossAx val="631480096"/>
        <c:crosses val="autoZero"/>
        <c:auto val="1"/>
        <c:lblAlgn val="ctr"/>
        <c:lblOffset val="100"/>
        <c:noMultiLvlLbl val="0"/>
      </c:catAx>
      <c:valAx>
        <c:axId val="631480096"/>
        <c:scaling>
          <c:orientation val="minMax"/>
        </c:scaling>
        <c:delete val="1"/>
        <c:axPos val="l"/>
        <c:numFmt formatCode="General" sourceLinked="1"/>
        <c:majorTickMark val="none"/>
        <c:minorTickMark val="none"/>
        <c:tickLblPos val="nextTo"/>
        <c:crossAx val="6319687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8484192"/>
        <c:axId val="368474992"/>
      </c:lineChart>
      <c:catAx>
        <c:axId val="368484192"/>
        <c:scaling>
          <c:orientation val="minMax"/>
        </c:scaling>
        <c:delete val="1"/>
        <c:axPos val="b"/>
        <c:numFmt formatCode="General" sourceLinked="1"/>
        <c:majorTickMark val="none"/>
        <c:minorTickMark val="none"/>
        <c:tickLblPos val="nextTo"/>
        <c:crossAx val="368474992"/>
        <c:crosses val="autoZero"/>
        <c:auto val="1"/>
        <c:lblAlgn val="ctr"/>
        <c:lblOffset val="100"/>
        <c:noMultiLvlLbl val="0"/>
      </c:catAx>
      <c:valAx>
        <c:axId val="368474992"/>
        <c:scaling>
          <c:orientation val="minMax"/>
        </c:scaling>
        <c:delete val="1"/>
        <c:axPos val="l"/>
        <c:numFmt formatCode="General" sourceLinked="1"/>
        <c:majorTickMark val="none"/>
        <c:minorTickMark val="none"/>
        <c:tickLblPos val="nextTo"/>
        <c:crossAx val="368484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8510656"/>
        <c:axId val="368225728"/>
      </c:lineChart>
      <c:catAx>
        <c:axId val="368510656"/>
        <c:scaling>
          <c:orientation val="minMax"/>
        </c:scaling>
        <c:delete val="1"/>
        <c:axPos val="b"/>
        <c:numFmt formatCode="General" sourceLinked="1"/>
        <c:majorTickMark val="none"/>
        <c:minorTickMark val="none"/>
        <c:tickLblPos val="nextTo"/>
        <c:crossAx val="368225728"/>
        <c:crosses val="autoZero"/>
        <c:auto val="1"/>
        <c:lblAlgn val="ctr"/>
        <c:lblOffset val="100"/>
        <c:noMultiLvlLbl val="0"/>
      </c:catAx>
      <c:valAx>
        <c:axId val="368225728"/>
        <c:scaling>
          <c:orientation val="minMax"/>
        </c:scaling>
        <c:delete val="1"/>
        <c:axPos val="l"/>
        <c:numFmt formatCode="General" sourceLinked="1"/>
        <c:majorTickMark val="none"/>
        <c:minorTickMark val="none"/>
        <c:tickLblPos val="nextTo"/>
        <c:crossAx val="3685106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2437568"/>
        <c:axId val="362441184"/>
      </c:lineChart>
      <c:catAx>
        <c:axId val="362437568"/>
        <c:scaling>
          <c:orientation val="minMax"/>
        </c:scaling>
        <c:delete val="1"/>
        <c:axPos val="b"/>
        <c:numFmt formatCode="General" sourceLinked="1"/>
        <c:majorTickMark val="none"/>
        <c:minorTickMark val="none"/>
        <c:tickLblPos val="nextTo"/>
        <c:crossAx val="362441184"/>
        <c:crosses val="autoZero"/>
        <c:auto val="1"/>
        <c:lblAlgn val="ctr"/>
        <c:lblOffset val="100"/>
        <c:noMultiLvlLbl val="0"/>
      </c:catAx>
      <c:valAx>
        <c:axId val="362441184"/>
        <c:scaling>
          <c:orientation val="minMax"/>
        </c:scaling>
        <c:delete val="1"/>
        <c:axPos val="l"/>
        <c:numFmt formatCode="General" sourceLinked="1"/>
        <c:majorTickMark val="none"/>
        <c:minorTickMark val="none"/>
        <c:tickLblPos val="nextTo"/>
        <c:crossAx val="362437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1743664"/>
        <c:axId val="571508352"/>
      </c:lineChart>
      <c:catAx>
        <c:axId val="571743664"/>
        <c:scaling>
          <c:orientation val="minMax"/>
        </c:scaling>
        <c:delete val="1"/>
        <c:axPos val="b"/>
        <c:numFmt formatCode="General" sourceLinked="1"/>
        <c:majorTickMark val="none"/>
        <c:minorTickMark val="none"/>
        <c:tickLblPos val="nextTo"/>
        <c:crossAx val="571508352"/>
        <c:crosses val="autoZero"/>
        <c:auto val="1"/>
        <c:lblAlgn val="ctr"/>
        <c:lblOffset val="100"/>
        <c:noMultiLvlLbl val="0"/>
      </c:catAx>
      <c:valAx>
        <c:axId val="571508352"/>
        <c:scaling>
          <c:orientation val="minMax"/>
        </c:scaling>
        <c:delete val="1"/>
        <c:axPos val="l"/>
        <c:numFmt formatCode="General" sourceLinked="1"/>
        <c:majorTickMark val="none"/>
        <c:minorTickMark val="none"/>
        <c:tickLblPos val="nextTo"/>
        <c:crossAx val="5717436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41982464"/>
        <c:axId val="241937072"/>
      </c:lineChart>
      <c:catAx>
        <c:axId val="241982464"/>
        <c:scaling>
          <c:orientation val="minMax"/>
        </c:scaling>
        <c:delete val="1"/>
        <c:axPos val="b"/>
        <c:numFmt formatCode="General" sourceLinked="1"/>
        <c:majorTickMark val="none"/>
        <c:minorTickMark val="none"/>
        <c:tickLblPos val="nextTo"/>
        <c:crossAx val="241937072"/>
        <c:crosses val="autoZero"/>
        <c:auto val="1"/>
        <c:lblAlgn val="ctr"/>
        <c:lblOffset val="100"/>
        <c:noMultiLvlLbl val="0"/>
      </c:catAx>
      <c:valAx>
        <c:axId val="241937072"/>
        <c:scaling>
          <c:orientation val="minMax"/>
        </c:scaling>
        <c:delete val="1"/>
        <c:axPos val="l"/>
        <c:numFmt formatCode="General" sourceLinked="1"/>
        <c:majorTickMark val="none"/>
        <c:minorTickMark val="none"/>
        <c:tickLblPos val="nextTo"/>
        <c:crossAx val="2419824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8589200"/>
        <c:axId val="306910384"/>
      </c:lineChart>
      <c:catAx>
        <c:axId val="368589200"/>
        <c:scaling>
          <c:orientation val="minMax"/>
        </c:scaling>
        <c:delete val="1"/>
        <c:axPos val="b"/>
        <c:numFmt formatCode="General" sourceLinked="1"/>
        <c:majorTickMark val="none"/>
        <c:minorTickMark val="none"/>
        <c:tickLblPos val="nextTo"/>
        <c:crossAx val="306910384"/>
        <c:crosses val="autoZero"/>
        <c:auto val="1"/>
        <c:lblAlgn val="ctr"/>
        <c:lblOffset val="100"/>
        <c:noMultiLvlLbl val="0"/>
      </c:catAx>
      <c:valAx>
        <c:axId val="306910384"/>
        <c:scaling>
          <c:orientation val="minMax"/>
        </c:scaling>
        <c:delete val="1"/>
        <c:axPos val="l"/>
        <c:numFmt formatCode="General" sourceLinked="1"/>
        <c:majorTickMark val="none"/>
        <c:minorTickMark val="none"/>
        <c:tickLblPos val="nextTo"/>
        <c:crossAx val="3685892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8819040"/>
        <c:axId val="235811744"/>
      </c:lineChart>
      <c:catAx>
        <c:axId val="368819040"/>
        <c:scaling>
          <c:orientation val="minMax"/>
        </c:scaling>
        <c:delete val="1"/>
        <c:axPos val="b"/>
        <c:numFmt formatCode="General" sourceLinked="1"/>
        <c:majorTickMark val="none"/>
        <c:minorTickMark val="none"/>
        <c:tickLblPos val="nextTo"/>
        <c:crossAx val="235811744"/>
        <c:crosses val="autoZero"/>
        <c:auto val="1"/>
        <c:lblAlgn val="ctr"/>
        <c:lblOffset val="100"/>
        <c:noMultiLvlLbl val="0"/>
      </c:catAx>
      <c:valAx>
        <c:axId val="235811744"/>
        <c:scaling>
          <c:orientation val="minMax"/>
        </c:scaling>
        <c:delete val="1"/>
        <c:axPos val="l"/>
        <c:numFmt formatCode="General" sourceLinked="1"/>
        <c:majorTickMark val="none"/>
        <c:minorTickMark val="none"/>
        <c:tickLblPos val="nextTo"/>
        <c:crossAx val="368819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8967744"/>
        <c:axId val="368461072"/>
      </c:lineChart>
      <c:catAx>
        <c:axId val="368967744"/>
        <c:scaling>
          <c:orientation val="minMax"/>
        </c:scaling>
        <c:delete val="1"/>
        <c:axPos val="b"/>
        <c:numFmt formatCode="General" sourceLinked="1"/>
        <c:majorTickMark val="none"/>
        <c:minorTickMark val="none"/>
        <c:tickLblPos val="nextTo"/>
        <c:crossAx val="368461072"/>
        <c:crosses val="autoZero"/>
        <c:auto val="1"/>
        <c:lblAlgn val="ctr"/>
        <c:lblOffset val="100"/>
        <c:noMultiLvlLbl val="0"/>
      </c:catAx>
      <c:valAx>
        <c:axId val="368461072"/>
        <c:scaling>
          <c:orientation val="minMax"/>
        </c:scaling>
        <c:delete val="1"/>
        <c:axPos val="l"/>
        <c:numFmt formatCode="General" sourceLinked="1"/>
        <c:majorTickMark val="none"/>
        <c:minorTickMark val="none"/>
        <c:tickLblPos val="nextTo"/>
        <c:crossAx val="3689677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8566144"/>
        <c:axId val="306348848"/>
      </c:lineChart>
      <c:catAx>
        <c:axId val="368566144"/>
        <c:scaling>
          <c:orientation val="minMax"/>
        </c:scaling>
        <c:delete val="1"/>
        <c:axPos val="b"/>
        <c:numFmt formatCode="General" sourceLinked="1"/>
        <c:majorTickMark val="none"/>
        <c:minorTickMark val="none"/>
        <c:tickLblPos val="nextTo"/>
        <c:crossAx val="306348848"/>
        <c:crosses val="autoZero"/>
        <c:auto val="1"/>
        <c:lblAlgn val="ctr"/>
        <c:lblOffset val="100"/>
        <c:noMultiLvlLbl val="0"/>
      </c:catAx>
      <c:valAx>
        <c:axId val="306348848"/>
        <c:scaling>
          <c:orientation val="minMax"/>
        </c:scaling>
        <c:delete val="1"/>
        <c:axPos val="l"/>
        <c:numFmt formatCode="General" sourceLinked="1"/>
        <c:majorTickMark val="none"/>
        <c:minorTickMark val="none"/>
        <c:tickLblPos val="nextTo"/>
        <c:crossAx val="3685661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8715856"/>
        <c:axId val="398719856"/>
      </c:lineChart>
      <c:catAx>
        <c:axId val="398715856"/>
        <c:scaling>
          <c:orientation val="minMax"/>
        </c:scaling>
        <c:delete val="1"/>
        <c:axPos val="b"/>
        <c:numFmt formatCode="General" sourceLinked="1"/>
        <c:majorTickMark val="none"/>
        <c:minorTickMark val="none"/>
        <c:tickLblPos val="nextTo"/>
        <c:crossAx val="398719856"/>
        <c:crosses val="autoZero"/>
        <c:auto val="1"/>
        <c:lblAlgn val="ctr"/>
        <c:lblOffset val="100"/>
        <c:noMultiLvlLbl val="0"/>
      </c:catAx>
      <c:valAx>
        <c:axId val="398719856"/>
        <c:scaling>
          <c:orientation val="minMax"/>
        </c:scaling>
        <c:delete val="1"/>
        <c:axPos val="l"/>
        <c:numFmt formatCode="General" sourceLinked="1"/>
        <c:majorTickMark val="none"/>
        <c:minorTickMark val="none"/>
        <c:tickLblPos val="nextTo"/>
        <c:crossAx val="3987158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8549104"/>
        <c:axId val="398553104"/>
      </c:lineChart>
      <c:catAx>
        <c:axId val="398549104"/>
        <c:scaling>
          <c:orientation val="minMax"/>
        </c:scaling>
        <c:delete val="1"/>
        <c:axPos val="b"/>
        <c:numFmt formatCode="General" sourceLinked="1"/>
        <c:majorTickMark val="none"/>
        <c:minorTickMark val="none"/>
        <c:tickLblPos val="nextTo"/>
        <c:crossAx val="398553104"/>
        <c:crosses val="autoZero"/>
        <c:auto val="1"/>
        <c:lblAlgn val="ctr"/>
        <c:lblOffset val="100"/>
        <c:noMultiLvlLbl val="0"/>
      </c:catAx>
      <c:valAx>
        <c:axId val="398553104"/>
        <c:scaling>
          <c:orientation val="minMax"/>
        </c:scaling>
        <c:delete val="1"/>
        <c:axPos val="l"/>
        <c:numFmt formatCode="General" sourceLinked="1"/>
        <c:majorTickMark val="none"/>
        <c:minorTickMark val="none"/>
        <c:tickLblPos val="nextTo"/>
        <c:crossAx val="3985491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35206112"/>
        <c:axId val="235199872"/>
      </c:lineChart>
      <c:catAx>
        <c:axId val="235206112"/>
        <c:scaling>
          <c:orientation val="minMax"/>
        </c:scaling>
        <c:delete val="1"/>
        <c:axPos val="b"/>
        <c:numFmt formatCode="General" sourceLinked="1"/>
        <c:majorTickMark val="none"/>
        <c:minorTickMark val="none"/>
        <c:tickLblPos val="nextTo"/>
        <c:crossAx val="235199872"/>
        <c:crosses val="autoZero"/>
        <c:auto val="1"/>
        <c:lblAlgn val="ctr"/>
        <c:lblOffset val="100"/>
        <c:noMultiLvlLbl val="0"/>
      </c:catAx>
      <c:valAx>
        <c:axId val="235199872"/>
        <c:scaling>
          <c:orientation val="minMax"/>
        </c:scaling>
        <c:delete val="1"/>
        <c:axPos val="l"/>
        <c:numFmt formatCode="General" sourceLinked="1"/>
        <c:majorTickMark val="none"/>
        <c:minorTickMark val="none"/>
        <c:tickLblPos val="nextTo"/>
        <c:crossAx val="2352061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1186128"/>
        <c:axId val="581488672"/>
      </c:lineChart>
      <c:catAx>
        <c:axId val="581186128"/>
        <c:scaling>
          <c:orientation val="minMax"/>
        </c:scaling>
        <c:delete val="1"/>
        <c:axPos val="b"/>
        <c:numFmt formatCode="General" sourceLinked="1"/>
        <c:majorTickMark val="none"/>
        <c:minorTickMark val="none"/>
        <c:tickLblPos val="nextTo"/>
        <c:crossAx val="581488672"/>
        <c:crosses val="autoZero"/>
        <c:auto val="1"/>
        <c:lblAlgn val="ctr"/>
        <c:lblOffset val="100"/>
        <c:noMultiLvlLbl val="0"/>
      </c:catAx>
      <c:valAx>
        <c:axId val="581488672"/>
        <c:scaling>
          <c:orientation val="minMax"/>
        </c:scaling>
        <c:delete val="1"/>
        <c:axPos val="l"/>
        <c:numFmt formatCode="General" sourceLinked="1"/>
        <c:majorTickMark val="none"/>
        <c:minorTickMark val="none"/>
        <c:tickLblPos val="nextTo"/>
        <c:crossAx val="581186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1802016"/>
        <c:axId val="398781120"/>
      </c:lineChart>
      <c:catAx>
        <c:axId val="581802016"/>
        <c:scaling>
          <c:orientation val="minMax"/>
        </c:scaling>
        <c:delete val="1"/>
        <c:axPos val="b"/>
        <c:numFmt formatCode="General" sourceLinked="1"/>
        <c:majorTickMark val="none"/>
        <c:minorTickMark val="none"/>
        <c:tickLblPos val="nextTo"/>
        <c:crossAx val="398781120"/>
        <c:crosses val="autoZero"/>
        <c:auto val="1"/>
        <c:lblAlgn val="ctr"/>
        <c:lblOffset val="100"/>
        <c:noMultiLvlLbl val="0"/>
      </c:catAx>
      <c:valAx>
        <c:axId val="398781120"/>
        <c:scaling>
          <c:orientation val="minMax"/>
        </c:scaling>
        <c:delete val="1"/>
        <c:axPos val="l"/>
        <c:numFmt formatCode="General" sourceLinked="1"/>
        <c:majorTickMark val="none"/>
        <c:minorTickMark val="none"/>
        <c:tickLblPos val="nextTo"/>
        <c:crossAx val="5818020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2351488"/>
        <c:axId val="572344912"/>
      </c:lineChart>
      <c:catAx>
        <c:axId val="572351488"/>
        <c:scaling>
          <c:orientation val="minMax"/>
        </c:scaling>
        <c:delete val="1"/>
        <c:axPos val="b"/>
        <c:numFmt formatCode="General" sourceLinked="1"/>
        <c:majorTickMark val="none"/>
        <c:minorTickMark val="none"/>
        <c:tickLblPos val="nextTo"/>
        <c:crossAx val="572344912"/>
        <c:crosses val="autoZero"/>
        <c:auto val="1"/>
        <c:lblAlgn val="ctr"/>
        <c:lblOffset val="100"/>
        <c:noMultiLvlLbl val="0"/>
      </c:catAx>
      <c:valAx>
        <c:axId val="572344912"/>
        <c:scaling>
          <c:orientation val="minMax"/>
        </c:scaling>
        <c:delete val="1"/>
        <c:axPos val="l"/>
        <c:numFmt formatCode="General" sourceLinked="1"/>
        <c:majorTickMark val="none"/>
        <c:minorTickMark val="none"/>
        <c:tickLblPos val="nextTo"/>
        <c:crossAx val="5723514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1519216"/>
        <c:axId val="581523216"/>
      </c:lineChart>
      <c:catAx>
        <c:axId val="581519216"/>
        <c:scaling>
          <c:orientation val="minMax"/>
        </c:scaling>
        <c:delete val="1"/>
        <c:axPos val="b"/>
        <c:numFmt formatCode="General" sourceLinked="1"/>
        <c:majorTickMark val="none"/>
        <c:minorTickMark val="none"/>
        <c:tickLblPos val="nextTo"/>
        <c:crossAx val="581523216"/>
        <c:crosses val="autoZero"/>
        <c:auto val="1"/>
        <c:lblAlgn val="ctr"/>
        <c:lblOffset val="100"/>
        <c:noMultiLvlLbl val="0"/>
      </c:catAx>
      <c:valAx>
        <c:axId val="581523216"/>
        <c:scaling>
          <c:orientation val="minMax"/>
        </c:scaling>
        <c:delete val="1"/>
        <c:axPos val="l"/>
        <c:numFmt formatCode="General" sourceLinked="1"/>
        <c:majorTickMark val="none"/>
        <c:minorTickMark val="none"/>
        <c:tickLblPos val="nextTo"/>
        <c:crossAx val="5815192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234971024"/>
        <c:axId val="536093792"/>
      </c:lineChart>
      <c:catAx>
        <c:axId val="234971024"/>
        <c:scaling>
          <c:orientation val="minMax"/>
        </c:scaling>
        <c:delete val="1"/>
        <c:axPos val="b"/>
        <c:numFmt formatCode="General" sourceLinked="1"/>
        <c:majorTickMark val="none"/>
        <c:minorTickMark val="none"/>
        <c:tickLblPos val="nextTo"/>
        <c:crossAx val="536093792"/>
        <c:crosses val="autoZero"/>
        <c:auto val="1"/>
        <c:lblAlgn val="ctr"/>
        <c:lblOffset val="100"/>
        <c:noMultiLvlLbl val="0"/>
      </c:catAx>
      <c:valAx>
        <c:axId val="536093792"/>
        <c:scaling>
          <c:orientation val="minMax"/>
        </c:scaling>
        <c:delete val="1"/>
        <c:axPos val="l"/>
        <c:numFmt formatCode="General" sourceLinked="1"/>
        <c:majorTickMark val="none"/>
        <c:minorTickMark val="none"/>
        <c:tickLblPos val="nextTo"/>
        <c:crossAx val="2349710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1457648"/>
        <c:axId val="581461632"/>
      </c:lineChart>
      <c:catAx>
        <c:axId val="581457648"/>
        <c:scaling>
          <c:orientation val="minMax"/>
        </c:scaling>
        <c:delete val="1"/>
        <c:axPos val="b"/>
        <c:numFmt formatCode="General" sourceLinked="1"/>
        <c:majorTickMark val="none"/>
        <c:minorTickMark val="none"/>
        <c:tickLblPos val="nextTo"/>
        <c:crossAx val="581461632"/>
        <c:crosses val="autoZero"/>
        <c:auto val="1"/>
        <c:lblAlgn val="ctr"/>
        <c:lblOffset val="100"/>
        <c:noMultiLvlLbl val="0"/>
      </c:catAx>
      <c:valAx>
        <c:axId val="581461632"/>
        <c:scaling>
          <c:orientation val="minMax"/>
        </c:scaling>
        <c:delete val="1"/>
        <c:axPos val="l"/>
        <c:numFmt formatCode="General" sourceLinked="1"/>
        <c:majorTickMark val="none"/>
        <c:minorTickMark val="none"/>
        <c:tickLblPos val="nextTo"/>
        <c:crossAx val="5814576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34925200"/>
        <c:axId val="368844464"/>
      </c:lineChart>
      <c:catAx>
        <c:axId val="234925200"/>
        <c:scaling>
          <c:orientation val="minMax"/>
        </c:scaling>
        <c:delete val="1"/>
        <c:axPos val="b"/>
        <c:numFmt formatCode="General" sourceLinked="1"/>
        <c:majorTickMark val="none"/>
        <c:minorTickMark val="none"/>
        <c:tickLblPos val="nextTo"/>
        <c:crossAx val="368844464"/>
        <c:crosses val="autoZero"/>
        <c:auto val="1"/>
        <c:lblAlgn val="ctr"/>
        <c:lblOffset val="100"/>
        <c:noMultiLvlLbl val="0"/>
      </c:catAx>
      <c:valAx>
        <c:axId val="368844464"/>
        <c:scaling>
          <c:orientation val="minMax"/>
        </c:scaling>
        <c:delete val="1"/>
        <c:axPos val="l"/>
        <c:numFmt formatCode="General" sourceLinked="1"/>
        <c:majorTickMark val="none"/>
        <c:minorTickMark val="none"/>
        <c:tickLblPos val="nextTo"/>
        <c:crossAx val="2349252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bg1">
                  <a:lumMod val="75000"/>
                </a:schemeClr>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36810960"/>
        <c:axId val="536814944"/>
      </c:lineChart>
      <c:catAx>
        <c:axId val="536810960"/>
        <c:scaling>
          <c:orientation val="minMax"/>
        </c:scaling>
        <c:delete val="1"/>
        <c:axPos val="b"/>
        <c:numFmt formatCode="General" sourceLinked="1"/>
        <c:majorTickMark val="none"/>
        <c:minorTickMark val="none"/>
        <c:tickLblPos val="nextTo"/>
        <c:crossAx val="536814944"/>
        <c:crosses val="autoZero"/>
        <c:auto val="1"/>
        <c:lblAlgn val="ctr"/>
        <c:lblOffset val="100"/>
        <c:noMultiLvlLbl val="0"/>
      </c:catAx>
      <c:valAx>
        <c:axId val="536814944"/>
        <c:scaling>
          <c:orientation val="minMax"/>
        </c:scaling>
        <c:delete val="1"/>
        <c:axPos val="l"/>
        <c:numFmt formatCode="General" sourceLinked="1"/>
        <c:majorTickMark val="none"/>
        <c:minorTickMark val="none"/>
        <c:tickLblPos val="nextTo"/>
        <c:crossAx val="5368109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6322288"/>
        <c:axId val="235013888"/>
      </c:lineChart>
      <c:catAx>
        <c:axId val="306322288"/>
        <c:scaling>
          <c:orientation val="minMax"/>
        </c:scaling>
        <c:delete val="1"/>
        <c:axPos val="b"/>
        <c:numFmt formatCode="General" sourceLinked="1"/>
        <c:majorTickMark val="none"/>
        <c:minorTickMark val="none"/>
        <c:tickLblPos val="nextTo"/>
        <c:crossAx val="235013888"/>
        <c:crosses val="autoZero"/>
        <c:auto val="1"/>
        <c:lblAlgn val="ctr"/>
        <c:lblOffset val="100"/>
        <c:noMultiLvlLbl val="0"/>
      </c:catAx>
      <c:valAx>
        <c:axId val="235013888"/>
        <c:scaling>
          <c:orientation val="minMax"/>
        </c:scaling>
        <c:delete val="1"/>
        <c:axPos val="l"/>
        <c:numFmt formatCode="General" sourceLinked="1"/>
        <c:majorTickMark val="none"/>
        <c:minorTickMark val="none"/>
        <c:tickLblPos val="nextTo"/>
        <c:crossAx val="3063222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1184208"/>
        <c:axId val="581168016"/>
      </c:lineChart>
      <c:catAx>
        <c:axId val="581184208"/>
        <c:scaling>
          <c:orientation val="minMax"/>
        </c:scaling>
        <c:delete val="1"/>
        <c:axPos val="b"/>
        <c:numFmt formatCode="General" sourceLinked="1"/>
        <c:majorTickMark val="none"/>
        <c:minorTickMark val="none"/>
        <c:tickLblPos val="nextTo"/>
        <c:crossAx val="581168016"/>
        <c:crosses val="autoZero"/>
        <c:auto val="1"/>
        <c:lblAlgn val="ctr"/>
        <c:lblOffset val="100"/>
        <c:noMultiLvlLbl val="0"/>
      </c:catAx>
      <c:valAx>
        <c:axId val="581168016"/>
        <c:scaling>
          <c:orientation val="minMax"/>
        </c:scaling>
        <c:delete val="1"/>
        <c:axPos val="l"/>
        <c:numFmt formatCode="General" sourceLinked="1"/>
        <c:majorTickMark val="none"/>
        <c:minorTickMark val="none"/>
        <c:tickLblPos val="nextTo"/>
        <c:crossAx val="5811842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581368976"/>
        <c:axId val="399228624"/>
      </c:lineChart>
      <c:catAx>
        <c:axId val="581368976"/>
        <c:scaling>
          <c:orientation val="minMax"/>
        </c:scaling>
        <c:delete val="1"/>
        <c:axPos val="b"/>
        <c:numFmt formatCode="General" sourceLinked="1"/>
        <c:majorTickMark val="none"/>
        <c:minorTickMark val="none"/>
        <c:tickLblPos val="nextTo"/>
        <c:crossAx val="399228624"/>
        <c:crosses val="autoZero"/>
        <c:auto val="1"/>
        <c:lblAlgn val="ctr"/>
        <c:lblOffset val="100"/>
        <c:noMultiLvlLbl val="0"/>
      </c:catAx>
      <c:valAx>
        <c:axId val="399228624"/>
        <c:scaling>
          <c:orientation val="minMax"/>
        </c:scaling>
        <c:delete val="1"/>
        <c:axPos val="l"/>
        <c:numFmt formatCode="General" sourceLinked="1"/>
        <c:majorTickMark val="none"/>
        <c:minorTickMark val="none"/>
        <c:tickLblPos val="nextTo"/>
        <c:crossAx val="581368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1257056"/>
        <c:axId val="398949424"/>
      </c:lineChart>
      <c:catAx>
        <c:axId val="581257056"/>
        <c:scaling>
          <c:orientation val="minMax"/>
        </c:scaling>
        <c:delete val="1"/>
        <c:axPos val="b"/>
        <c:numFmt formatCode="General" sourceLinked="1"/>
        <c:majorTickMark val="none"/>
        <c:minorTickMark val="none"/>
        <c:tickLblPos val="nextTo"/>
        <c:crossAx val="398949424"/>
        <c:crosses val="autoZero"/>
        <c:auto val="1"/>
        <c:lblAlgn val="ctr"/>
        <c:lblOffset val="100"/>
        <c:noMultiLvlLbl val="0"/>
      </c:catAx>
      <c:valAx>
        <c:axId val="398949424"/>
        <c:scaling>
          <c:orientation val="minMax"/>
        </c:scaling>
        <c:delete val="1"/>
        <c:axPos val="l"/>
        <c:numFmt formatCode="General" sourceLinked="1"/>
        <c:majorTickMark val="none"/>
        <c:minorTickMark val="none"/>
        <c:tickLblPos val="nextTo"/>
        <c:crossAx val="5812570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81230432"/>
        <c:axId val="581188448"/>
      </c:lineChart>
      <c:catAx>
        <c:axId val="581230432"/>
        <c:scaling>
          <c:orientation val="minMax"/>
        </c:scaling>
        <c:delete val="1"/>
        <c:axPos val="b"/>
        <c:numFmt formatCode="General" sourceLinked="1"/>
        <c:majorTickMark val="none"/>
        <c:minorTickMark val="none"/>
        <c:tickLblPos val="nextTo"/>
        <c:crossAx val="581188448"/>
        <c:crosses val="autoZero"/>
        <c:auto val="1"/>
        <c:lblAlgn val="ctr"/>
        <c:lblOffset val="100"/>
        <c:noMultiLvlLbl val="0"/>
      </c:catAx>
      <c:valAx>
        <c:axId val="581188448"/>
        <c:scaling>
          <c:orientation val="minMax"/>
        </c:scaling>
        <c:delete val="1"/>
        <c:axPos val="l"/>
        <c:numFmt formatCode="General" sourceLinked="1"/>
        <c:majorTickMark val="none"/>
        <c:minorTickMark val="none"/>
        <c:tickLblPos val="nextTo"/>
        <c:crossAx val="5812304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1483536"/>
        <c:axId val="571496944"/>
      </c:lineChart>
      <c:catAx>
        <c:axId val="571483536"/>
        <c:scaling>
          <c:orientation val="minMax"/>
        </c:scaling>
        <c:delete val="1"/>
        <c:axPos val="b"/>
        <c:numFmt formatCode="General" sourceLinked="1"/>
        <c:majorTickMark val="none"/>
        <c:minorTickMark val="none"/>
        <c:tickLblPos val="nextTo"/>
        <c:crossAx val="571496944"/>
        <c:crosses val="autoZero"/>
        <c:auto val="1"/>
        <c:lblAlgn val="ctr"/>
        <c:lblOffset val="100"/>
        <c:noMultiLvlLbl val="0"/>
      </c:catAx>
      <c:valAx>
        <c:axId val="571496944"/>
        <c:scaling>
          <c:orientation val="minMax"/>
        </c:scaling>
        <c:delete val="1"/>
        <c:axPos val="l"/>
        <c:numFmt formatCode="General" sourceLinked="1"/>
        <c:majorTickMark val="none"/>
        <c:minorTickMark val="none"/>
        <c:tickLblPos val="nextTo"/>
        <c:crossAx val="5714835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2250240"/>
        <c:axId val="362446192"/>
      </c:lineChart>
      <c:catAx>
        <c:axId val="362250240"/>
        <c:scaling>
          <c:orientation val="minMax"/>
        </c:scaling>
        <c:delete val="1"/>
        <c:axPos val="b"/>
        <c:numFmt formatCode="General" sourceLinked="1"/>
        <c:majorTickMark val="none"/>
        <c:minorTickMark val="none"/>
        <c:tickLblPos val="nextTo"/>
        <c:crossAx val="362446192"/>
        <c:crosses val="autoZero"/>
        <c:auto val="1"/>
        <c:lblAlgn val="ctr"/>
        <c:lblOffset val="100"/>
        <c:noMultiLvlLbl val="0"/>
      </c:catAx>
      <c:valAx>
        <c:axId val="362446192"/>
        <c:scaling>
          <c:orientation val="minMax"/>
        </c:scaling>
        <c:delete val="1"/>
        <c:axPos val="l"/>
        <c:numFmt formatCode="General" sourceLinked="1"/>
        <c:majorTickMark val="none"/>
        <c:minorTickMark val="none"/>
        <c:tickLblPos val="nextTo"/>
        <c:crossAx val="3622502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5758256"/>
        <c:axId val="-35760512"/>
      </c:lineChart>
      <c:catAx>
        <c:axId val="-35758256"/>
        <c:scaling>
          <c:orientation val="minMax"/>
        </c:scaling>
        <c:delete val="1"/>
        <c:axPos val="b"/>
        <c:numFmt formatCode="General" sourceLinked="1"/>
        <c:majorTickMark val="none"/>
        <c:minorTickMark val="none"/>
        <c:tickLblPos val="nextTo"/>
        <c:crossAx val="-35760512"/>
        <c:crosses val="autoZero"/>
        <c:auto val="1"/>
        <c:lblAlgn val="ctr"/>
        <c:lblOffset val="100"/>
        <c:noMultiLvlLbl val="0"/>
      </c:catAx>
      <c:valAx>
        <c:axId val="-35760512"/>
        <c:scaling>
          <c:orientation val="minMax"/>
        </c:scaling>
        <c:delete val="1"/>
        <c:axPos val="l"/>
        <c:numFmt formatCode="General" sourceLinked="1"/>
        <c:majorTickMark val="none"/>
        <c:minorTickMark val="none"/>
        <c:tickLblPos val="nextTo"/>
        <c:crossAx val="-357582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5933296"/>
        <c:axId val="-35929296"/>
      </c:lineChart>
      <c:catAx>
        <c:axId val="-35933296"/>
        <c:scaling>
          <c:orientation val="minMax"/>
        </c:scaling>
        <c:delete val="1"/>
        <c:axPos val="b"/>
        <c:numFmt formatCode="General" sourceLinked="1"/>
        <c:majorTickMark val="none"/>
        <c:minorTickMark val="none"/>
        <c:tickLblPos val="nextTo"/>
        <c:crossAx val="-35929296"/>
        <c:crosses val="autoZero"/>
        <c:auto val="1"/>
        <c:lblAlgn val="ctr"/>
        <c:lblOffset val="100"/>
        <c:noMultiLvlLbl val="0"/>
      </c:catAx>
      <c:valAx>
        <c:axId val="-35929296"/>
        <c:scaling>
          <c:orientation val="minMax"/>
        </c:scaling>
        <c:delete val="1"/>
        <c:axPos val="l"/>
        <c:numFmt formatCode="General" sourceLinked="1"/>
        <c:majorTickMark val="none"/>
        <c:minorTickMark val="none"/>
        <c:tickLblPos val="nextTo"/>
        <c:crossAx val="-359332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36081152"/>
        <c:axId val="536059616"/>
      </c:lineChart>
      <c:catAx>
        <c:axId val="536081152"/>
        <c:scaling>
          <c:orientation val="minMax"/>
        </c:scaling>
        <c:delete val="1"/>
        <c:axPos val="b"/>
        <c:numFmt formatCode="General" sourceLinked="1"/>
        <c:majorTickMark val="none"/>
        <c:minorTickMark val="none"/>
        <c:tickLblPos val="nextTo"/>
        <c:crossAx val="536059616"/>
        <c:crosses val="autoZero"/>
        <c:auto val="1"/>
        <c:lblAlgn val="ctr"/>
        <c:lblOffset val="100"/>
        <c:noMultiLvlLbl val="0"/>
      </c:catAx>
      <c:valAx>
        <c:axId val="536059616"/>
        <c:scaling>
          <c:orientation val="minMax"/>
        </c:scaling>
        <c:delete val="1"/>
        <c:axPos val="l"/>
        <c:numFmt formatCode="General" sourceLinked="1"/>
        <c:majorTickMark val="none"/>
        <c:minorTickMark val="none"/>
        <c:tickLblPos val="nextTo"/>
        <c:crossAx val="536081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1904112"/>
        <c:axId val="581742896"/>
      </c:lineChart>
      <c:catAx>
        <c:axId val="581904112"/>
        <c:scaling>
          <c:orientation val="minMax"/>
        </c:scaling>
        <c:delete val="1"/>
        <c:axPos val="b"/>
        <c:numFmt formatCode="General" sourceLinked="1"/>
        <c:majorTickMark val="none"/>
        <c:minorTickMark val="none"/>
        <c:tickLblPos val="nextTo"/>
        <c:crossAx val="581742896"/>
        <c:crosses val="autoZero"/>
        <c:auto val="1"/>
        <c:lblAlgn val="ctr"/>
        <c:lblOffset val="100"/>
        <c:noMultiLvlLbl val="0"/>
      </c:catAx>
      <c:valAx>
        <c:axId val="581742896"/>
        <c:scaling>
          <c:orientation val="minMax"/>
        </c:scaling>
        <c:delete val="1"/>
        <c:axPos val="l"/>
        <c:numFmt formatCode="General" sourceLinked="1"/>
        <c:majorTickMark val="none"/>
        <c:minorTickMark val="none"/>
        <c:tickLblPos val="nextTo"/>
        <c:crossAx val="5819041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5834032"/>
        <c:axId val="-36338528"/>
      </c:lineChart>
      <c:catAx>
        <c:axId val="-35834032"/>
        <c:scaling>
          <c:orientation val="minMax"/>
        </c:scaling>
        <c:delete val="1"/>
        <c:axPos val="b"/>
        <c:numFmt formatCode="General" sourceLinked="1"/>
        <c:majorTickMark val="none"/>
        <c:minorTickMark val="none"/>
        <c:tickLblPos val="nextTo"/>
        <c:crossAx val="-36338528"/>
        <c:crosses val="autoZero"/>
        <c:auto val="1"/>
        <c:lblAlgn val="ctr"/>
        <c:lblOffset val="100"/>
        <c:noMultiLvlLbl val="0"/>
      </c:catAx>
      <c:valAx>
        <c:axId val="-36338528"/>
        <c:scaling>
          <c:orientation val="minMax"/>
        </c:scaling>
        <c:delete val="1"/>
        <c:axPos val="l"/>
        <c:numFmt formatCode="General" sourceLinked="1"/>
        <c:majorTickMark val="none"/>
        <c:minorTickMark val="none"/>
        <c:tickLblPos val="nextTo"/>
        <c:crossAx val="-35834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8281312"/>
        <c:axId val="398285312"/>
      </c:lineChart>
      <c:catAx>
        <c:axId val="398281312"/>
        <c:scaling>
          <c:orientation val="minMax"/>
        </c:scaling>
        <c:delete val="1"/>
        <c:axPos val="b"/>
        <c:numFmt formatCode="General" sourceLinked="1"/>
        <c:majorTickMark val="none"/>
        <c:minorTickMark val="none"/>
        <c:tickLblPos val="nextTo"/>
        <c:crossAx val="398285312"/>
        <c:crosses val="autoZero"/>
        <c:auto val="1"/>
        <c:lblAlgn val="ctr"/>
        <c:lblOffset val="100"/>
        <c:noMultiLvlLbl val="0"/>
      </c:catAx>
      <c:valAx>
        <c:axId val="398285312"/>
        <c:scaling>
          <c:orientation val="minMax"/>
        </c:scaling>
        <c:delete val="1"/>
        <c:axPos val="l"/>
        <c:numFmt formatCode="General" sourceLinked="1"/>
        <c:majorTickMark val="none"/>
        <c:minorTickMark val="none"/>
        <c:tickLblPos val="nextTo"/>
        <c:crossAx val="3982813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8213392"/>
        <c:axId val="398187088"/>
      </c:lineChart>
      <c:catAx>
        <c:axId val="398213392"/>
        <c:scaling>
          <c:orientation val="minMax"/>
        </c:scaling>
        <c:delete val="1"/>
        <c:axPos val="b"/>
        <c:numFmt formatCode="General" sourceLinked="1"/>
        <c:majorTickMark val="none"/>
        <c:minorTickMark val="none"/>
        <c:tickLblPos val="nextTo"/>
        <c:crossAx val="398187088"/>
        <c:crosses val="autoZero"/>
        <c:auto val="1"/>
        <c:lblAlgn val="ctr"/>
        <c:lblOffset val="100"/>
        <c:noMultiLvlLbl val="0"/>
      </c:catAx>
      <c:valAx>
        <c:axId val="398187088"/>
        <c:scaling>
          <c:orientation val="minMax"/>
        </c:scaling>
        <c:delete val="1"/>
        <c:axPos val="l"/>
        <c:numFmt formatCode="General" sourceLinked="1"/>
        <c:majorTickMark val="none"/>
        <c:minorTickMark val="none"/>
        <c:tickLblPos val="nextTo"/>
        <c:crossAx val="3982133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315280"/>
        <c:axId val="-36339504"/>
      </c:lineChart>
      <c:catAx>
        <c:axId val="-36315280"/>
        <c:scaling>
          <c:orientation val="minMax"/>
        </c:scaling>
        <c:delete val="1"/>
        <c:axPos val="b"/>
        <c:numFmt formatCode="General" sourceLinked="1"/>
        <c:majorTickMark val="none"/>
        <c:minorTickMark val="none"/>
        <c:tickLblPos val="nextTo"/>
        <c:crossAx val="-36339504"/>
        <c:crosses val="autoZero"/>
        <c:auto val="1"/>
        <c:lblAlgn val="ctr"/>
        <c:lblOffset val="100"/>
        <c:noMultiLvlLbl val="0"/>
      </c:catAx>
      <c:valAx>
        <c:axId val="-36339504"/>
        <c:scaling>
          <c:orientation val="minMax"/>
        </c:scaling>
        <c:delete val="1"/>
        <c:axPos val="l"/>
        <c:numFmt formatCode="General" sourceLinked="1"/>
        <c:majorTickMark val="none"/>
        <c:minorTickMark val="none"/>
        <c:tickLblPos val="nextTo"/>
        <c:crossAx val="-363152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366032"/>
        <c:axId val="-36387408"/>
      </c:lineChart>
      <c:catAx>
        <c:axId val="-36366032"/>
        <c:scaling>
          <c:orientation val="minMax"/>
        </c:scaling>
        <c:delete val="1"/>
        <c:axPos val="b"/>
        <c:numFmt formatCode="General" sourceLinked="1"/>
        <c:majorTickMark val="none"/>
        <c:minorTickMark val="none"/>
        <c:tickLblPos val="nextTo"/>
        <c:crossAx val="-36387408"/>
        <c:crosses val="autoZero"/>
        <c:auto val="1"/>
        <c:lblAlgn val="ctr"/>
        <c:lblOffset val="100"/>
        <c:noMultiLvlLbl val="0"/>
      </c:catAx>
      <c:valAx>
        <c:axId val="-36387408"/>
        <c:scaling>
          <c:orientation val="minMax"/>
        </c:scaling>
        <c:delete val="1"/>
        <c:axPos val="l"/>
        <c:numFmt formatCode="General" sourceLinked="1"/>
        <c:majorTickMark val="none"/>
        <c:minorTickMark val="none"/>
        <c:tickLblPos val="nextTo"/>
        <c:crossAx val="-36366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70764912"/>
        <c:axId val="170768912"/>
      </c:lineChart>
      <c:catAx>
        <c:axId val="170764912"/>
        <c:scaling>
          <c:orientation val="minMax"/>
        </c:scaling>
        <c:delete val="1"/>
        <c:axPos val="b"/>
        <c:numFmt formatCode="General" sourceLinked="1"/>
        <c:majorTickMark val="none"/>
        <c:minorTickMark val="none"/>
        <c:tickLblPos val="nextTo"/>
        <c:crossAx val="170768912"/>
        <c:crosses val="autoZero"/>
        <c:auto val="1"/>
        <c:lblAlgn val="ctr"/>
        <c:lblOffset val="100"/>
        <c:noMultiLvlLbl val="0"/>
      </c:catAx>
      <c:valAx>
        <c:axId val="170768912"/>
        <c:scaling>
          <c:orientation val="minMax"/>
        </c:scaling>
        <c:delete val="1"/>
        <c:axPos val="l"/>
        <c:numFmt formatCode="General" sourceLinked="1"/>
        <c:majorTickMark val="none"/>
        <c:minorTickMark val="none"/>
        <c:tickLblPos val="nextTo"/>
        <c:crossAx val="1707649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308192"/>
        <c:axId val="-36399616"/>
      </c:lineChart>
      <c:catAx>
        <c:axId val="-36308192"/>
        <c:scaling>
          <c:orientation val="minMax"/>
        </c:scaling>
        <c:delete val="1"/>
        <c:axPos val="b"/>
        <c:numFmt formatCode="General" sourceLinked="1"/>
        <c:majorTickMark val="none"/>
        <c:minorTickMark val="none"/>
        <c:tickLblPos val="nextTo"/>
        <c:crossAx val="-36399616"/>
        <c:crosses val="autoZero"/>
        <c:auto val="1"/>
        <c:lblAlgn val="ctr"/>
        <c:lblOffset val="100"/>
        <c:noMultiLvlLbl val="0"/>
      </c:catAx>
      <c:valAx>
        <c:axId val="-36399616"/>
        <c:scaling>
          <c:orientation val="minMax"/>
        </c:scaling>
        <c:delete val="1"/>
        <c:axPos val="l"/>
        <c:numFmt formatCode="General" sourceLinked="1"/>
        <c:majorTickMark val="none"/>
        <c:minorTickMark val="none"/>
        <c:tickLblPos val="nextTo"/>
        <c:crossAx val="-36308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57035216"/>
        <c:axId val="157028064"/>
      </c:lineChart>
      <c:catAx>
        <c:axId val="157035216"/>
        <c:scaling>
          <c:orientation val="minMax"/>
        </c:scaling>
        <c:delete val="1"/>
        <c:axPos val="b"/>
        <c:numFmt formatCode="General" sourceLinked="1"/>
        <c:majorTickMark val="none"/>
        <c:minorTickMark val="none"/>
        <c:tickLblPos val="nextTo"/>
        <c:crossAx val="157028064"/>
        <c:crosses val="autoZero"/>
        <c:auto val="1"/>
        <c:lblAlgn val="ctr"/>
        <c:lblOffset val="100"/>
        <c:noMultiLvlLbl val="0"/>
      </c:catAx>
      <c:valAx>
        <c:axId val="157028064"/>
        <c:scaling>
          <c:orientation val="minMax"/>
        </c:scaling>
        <c:delete val="1"/>
        <c:axPos val="l"/>
        <c:numFmt formatCode="General" sourceLinked="1"/>
        <c:majorTickMark val="none"/>
        <c:minorTickMark val="none"/>
        <c:tickLblPos val="nextTo"/>
        <c:crossAx val="1570352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9517792"/>
        <c:axId val="409949120"/>
      </c:lineChart>
      <c:catAx>
        <c:axId val="409517792"/>
        <c:scaling>
          <c:orientation val="minMax"/>
        </c:scaling>
        <c:delete val="1"/>
        <c:axPos val="b"/>
        <c:numFmt formatCode="General" sourceLinked="1"/>
        <c:majorTickMark val="none"/>
        <c:minorTickMark val="none"/>
        <c:tickLblPos val="nextTo"/>
        <c:crossAx val="409949120"/>
        <c:crosses val="autoZero"/>
        <c:auto val="1"/>
        <c:lblAlgn val="ctr"/>
        <c:lblOffset val="100"/>
        <c:noMultiLvlLbl val="0"/>
      </c:catAx>
      <c:valAx>
        <c:axId val="409949120"/>
        <c:scaling>
          <c:orientation val="minMax"/>
        </c:scaling>
        <c:delete val="1"/>
        <c:axPos val="l"/>
        <c:numFmt formatCode="General" sourceLinked="1"/>
        <c:majorTickMark val="none"/>
        <c:minorTickMark val="none"/>
        <c:tickLblPos val="nextTo"/>
        <c:crossAx val="4095177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515904"/>
        <c:axId val="581391840"/>
      </c:lineChart>
      <c:catAx>
        <c:axId val="-36515904"/>
        <c:scaling>
          <c:orientation val="minMax"/>
        </c:scaling>
        <c:delete val="1"/>
        <c:axPos val="b"/>
        <c:numFmt formatCode="General" sourceLinked="1"/>
        <c:majorTickMark val="none"/>
        <c:minorTickMark val="none"/>
        <c:tickLblPos val="nextTo"/>
        <c:crossAx val="581391840"/>
        <c:crosses val="autoZero"/>
        <c:auto val="1"/>
        <c:lblAlgn val="ctr"/>
        <c:lblOffset val="100"/>
        <c:noMultiLvlLbl val="0"/>
      </c:catAx>
      <c:valAx>
        <c:axId val="581391840"/>
        <c:scaling>
          <c:orientation val="minMax"/>
        </c:scaling>
        <c:delete val="1"/>
        <c:axPos val="l"/>
        <c:numFmt formatCode="General" sourceLinked="1"/>
        <c:majorTickMark val="none"/>
        <c:minorTickMark val="none"/>
        <c:tickLblPos val="nextTo"/>
        <c:crossAx val="-365159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153040"/>
        <c:axId val="409185616"/>
      </c:lineChart>
      <c:catAx>
        <c:axId val="-36153040"/>
        <c:scaling>
          <c:orientation val="minMax"/>
        </c:scaling>
        <c:delete val="1"/>
        <c:axPos val="b"/>
        <c:numFmt formatCode="General" sourceLinked="1"/>
        <c:majorTickMark val="none"/>
        <c:minorTickMark val="none"/>
        <c:tickLblPos val="nextTo"/>
        <c:crossAx val="409185616"/>
        <c:crosses val="autoZero"/>
        <c:auto val="1"/>
        <c:lblAlgn val="ctr"/>
        <c:lblOffset val="100"/>
        <c:noMultiLvlLbl val="0"/>
      </c:catAx>
      <c:valAx>
        <c:axId val="409185616"/>
        <c:scaling>
          <c:orientation val="minMax"/>
        </c:scaling>
        <c:delete val="1"/>
        <c:axPos val="l"/>
        <c:numFmt formatCode="General" sourceLinked="1"/>
        <c:majorTickMark val="none"/>
        <c:minorTickMark val="none"/>
        <c:tickLblPos val="nextTo"/>
        <c:crossAx val="-36153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5713152"/>
        <c:axId val="-35812448"/>
      </c:lineChart>
      <c:catAx>
        <c:axId val="-35713152"/>
        <c:scaling>
          <c:orientation val="minMax"/>
        </c:scaling>
        <c:delete val="1"/>
        <c:axPos val="b"/>
        <c:numFmt formatCode="General" sourceLinked="1"/>
        <c:majorTickMark val="none"/>
        <c:minorTickMark val="none"/>
        <c:tickLblPos val="nextTo"/>
        <c:crossAx val="-35812448"/>
        <c:crosses val="autoZero"/>
        <c:auto val="1"/>
        <c:lblAlgn val="ctr"/>
        <c:lblOffset val="100"/>
        <c:noMultiLvlLbl val="0"/>
      </c:catAx>
      <c:valAx>
        <c:axId val="-35812448"/>
        <c:scaling>
          <c:orientation val="minMax"/>
        </c:scaling>
        <c:delete val="1"/>
        <c:axPos val="l"/>
        <c:numFmt formatCode="General" sourceLinked="1"/>
        <c:majorTickMark val="none"/>
        <c:minorTickMark val="none"/>
        <c:tickLblPos val="nextTo"/>
        <c:crossAx val="-35713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199392"/>
        <c:axId val="-36195408"/>
      </c:lineChart>
      <c:catAx>
        <c:axId val="-36199392"/>
        <c:scaling>
          <c:orientation val="minMax"/>
        </c:scaling>
        <c:delete val="1"/>
        <c:axPos val="b"/>
        <c:numFmt formatCode="General" sourceLinked="1"/>
        <c:majorTickMark val="none"/>
        <c:minorTickMark val="none"/>
        <c:tickLblPos val="nextTo"/>
        <c:crossAx val="-36195408"/>
        <c:crosses val="autoZero"/>
        <c:auto val="1"/>
        <c:lblAlgn val="ctr"/>
        <c:lblOffset val="100"/>
        <c:noMultiLvlLbl val="0"/>
      </c:catAx>
      <c:valAx>
        <c:axId val="-36195408"/>
        <c:scaling>
          <c:orientation val="minMax"/>
        </c:scaling>
        <c:delete val="1"/>
        <c:axPos val="l"/>
        <c:numFmt formatCode="General" sourceLinked="1"/>
        <c:majorTickMark val="none"/>
        <c:minorTickMark val="none"/>
        <c:tickLblPos val="nextTo"/>
        <c:crossAx val="-361993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8899888"/>
        <c:axId val="397938720"/>
      </c:lineChart>
      <c:catAx>
        <c:axId val="368899888"/>
        <c:scaling>
          <c:orientation val="minMax"/>
        </c:scaling>
        <c:delete val="1"/>
        <c:axPos val="b"/>
        <c:numFmt formatCode="General" sourceLinked="1"/>
        <c:majorTickMark val="none"/>
        <c:minorTickMark val="none"/>
        <c:tickLblPos val="nextTo"/>
        <c:crossAx val="397938720"/>
        <c:crosses val="autoZero"/>
        <c:auto val="1"/>
        <c:lblAlgn val="ctr"/>
        <c:lblOffset val="100"/>
        <c:noMultiLvlLbl val="0"/>
      </c:catAx>
      <c:valAx>
        <c:axId val="397938720"/>
        <c:scaling>
          <c:orientation val="minMax"/>
        </c:scaling>
        <c:delete val="1"/>
        <c:axPos val="l"/>
        <c:numFmt formatCode="General" sourceLinked="1"/>
        <c:majorTickMark val="none"/>
        <c:minorTickMark val="none"/>
        <c:tickLblPos val="nextTo"/>
        <c:crossAx val="368899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35804384"/>
        <c:axId val="397777808"/>
      </c:lineChart>
      <c:catAx>
        <c:axId val="235804384"/>
        <c:scaling>
          <c:orientation val="minMax"/>
        </c:scaling>
        <c:delete val="1"/>
        <c:axPos val="b"/>
        <c:numFmt formatCode="General" sourceLinked="1"/>
        <c:majorTickMark val="none"/>
        <c:minorTickMark val="none"/>
        <c:tickLblPos val="nextTo"/>
        <c:crossAx val="397777808"/>
        <c:crosses val="autoZero"/>
        <c:auto val="1"/>
        <c:lblAlgn val="ctr"/>
        <c:lblOffset val="100"/>
        <c:noMultiLvlLbl val="0"/>
      </c:catAx>
      <c:valAx>
        <c:axId val="397777808"/>
        <c:scaling>
          <c:orientation val="minMax"/>
        </c:scaling>
        <c:delete val="1"/>
        <c:axPos val="l"/>
        <c:numFmt formatCode="General" sourceLinked="1"/>
        <c:majorTickMark val="none"/>
        <c:minorTickMark val="none"/>
        <c:tickLblPos val="nextTo"/>
        <c:crossAx val="2358043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7692768"/>
        <c:axId val="235639552"/>
      </c:lineChart>
      <c:catAx>
        <c:axId val="397692768"/>
        <c:scaling>
          <c:orientation val="minMax"/>
        </c:scaling>
        <c:delete val="1"/>
        <c:axPos val="b"/>
        <c:numFmt formatCode="General" sourceLinked="1"/>
        <c:majorTickMark val="none"/>
        <c:minorTickMark val="none"/>
        <c:tickLblPos val="nextTo"/>
        <c:crossAx val="235639552"/>
        <c:crosses val="autoZero"/>
        <c:auto val="1"/>
        <c:lblAlgn val="ctr"/>
        <c:lblOffset val="100"/>
        <c:noMultiLvlLbl val="0"/>
      </c:catAx>
      <c:valAx>
        <c:axId val="235639552"/>
        <c:scaling>
          <c:orientation val="minMax"/>
        </c:scaling>
        <c:delete val="1"/>
        <c:axPos val="l"/>
        <c:numFmt formatCode="General" sourceLinked="1"/>
        <c:majorTickMark val="none"/>
        <c:minorTickMark val="none"/>
        <c:tickLblPos val="nextTo"/>
        <c:crossAx val="3976927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70595824"/>
        <c:axId val="170579280"/>
      </c:lineChart>
      <c:catAx>
        <c:axId val="170595824"/>
        <c:scaling>
          <c:orientation val="minMax"/>
        </c:scaling>
        <c:delete val="1"/>
        <c:axPos val="b"/>
        <c:numFmt formatCode="General" sourceLinked="1"/>
        <c:majorTickMark val="none"/>
        <c:minorTickMark val="none"/>
        <c:tickLblPos val="nextTo"/>
        <c:crossAx val="170579280"/>
        <c:crosses val="autoZero"/>
        <c:auto val="1"/>
        <c:lblAlgn val="ctr"/>
        <c:lblOffset val="100"/>
        <c:noMultiLvlLbl val="0"/>
      </c:catAx>
      <c:valAx>
        <c:axId val="170579280"/>
        <c:scaling>
          <c:orientation val="minMax"/>
        </c:scaling>
        <c:delete val="1"/>
        <c:axPos val="l"/>
        <c:numFmt formatCode="General" sourceLinked="1"/>
        <c:majorTickMark val="none"/>
        <c:minorTickMark val="none"/>
        <c:tickLblPos val="nextTo"/>
        <c:crossAx val="170595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bg1">
                  <a:lumMod val="75000"/>
                </a:schemeClr>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7902480"/>
        <c:axId val="397907376"/>
      </c:lineChart>
      <c:catAx>
        <c:axId val="397902480"/>
        <c:scaling>
          <c:orientation val="minMax"/>
        </c:scaling>
        <c:delete val="1"/>
        <c:axPos val="b"/>
        <c:numFmt formatCode="General" sourceLinked="1"/>
        <c:majorTickMark val="none"/>
        <c:minorTickMark val="none"/>
        <c:tickLblPos val="nextTo"/>
        <c:crossAx val="397907376"/>
        <c:crosses val="autoZero"/>
        <c:auto val="1"/>
        <c:lblAlgn val="ctr"/>
        <c:lblOffset val="100"/>
        <c:noMultiLvlLbl val="0"/>
      </c:catAx>
      <c:valAx>
        <c:axId val="397907376"/>
        <c:scaling>
          <c:orientation val="minMax"/>
        </c:scaling>
        <c:delete val="1"/>
        <c:axPos val="l"/>
        <c:numFmt formatCode="General" sourceLinked="1"/>
        <c:majorTickMark val="none"/>
        <c:minorTickMark val="none"/>
        <c:tickLblPos val="nextTo"/>
        <c:crossAx val="3979024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435632"/>
        <c:axId val="409950976"/>
      </c:lineChart>
      <c:catAx>
        <c:axId val="-36435632"/>
        <c:scaling>
          <c:orientation val="minMax"/>
        </c:scaling>
        <c:delete val="1"/>
        <c:axPos val="b"/>
        <c:numFmt formatCode="General" sourceLinked="1"/>
        <c:majorTickMark val="none"/>
        <c:minorTickMark val="none"/>
        <c:tickLblPos val="nextTo"/>
        <c:crossAx val="409950976"/>
        <c:crosses val="autoZero"/>
        <c:auto val="1"/>
        <c:lblAlgn val="ctr"/>
        <c:lblOffset val="100"/>
        <c:noMultiLvlLbl val="0"/>
      </c:catAx>
      <c:valAx>
        <c:axId val="409950976"/>
        <c:scaling>
          <c:orientation val="minMax"/>
        </c:scaling>
        <c:delete val="1"/>
        <c:axPos val="l"/>
        <c:numFmt formatCode="General" sourceLinked="1"/>
        <c:majorTickMark val="none"/>
        <c:minorTickMark val="none"/>
        <c:tickLblPos val="nextTo"/>
        <c:crossAx val="-364356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9927408"/>
        <c:axId val="409920544"/>
      </c:lineChart>
      <c:catAx>
        <c:axId val="409927408"/>
        <c:scaling>
          <c:orientation val="minMax"/>
        </c:scaling>
        <c:delete val="1"/>
        <c:axPos val="b"/>
        <c:numFmt formatCode="General" sourceLinked="1"/>
        <c:majorTickMark val="none"/>
        <c:minorTickMark val="none"/>
        <c:tickLblPos val="nextTo"/>
        <c:crossAx val="409920544"/>
        <c:crosses val="autoZero"/>
        <c:auto val="1"/>
        <c:lblAlgn val="ctr"/>
        <c:lblOffset val="100"/>
        <c:noMultiLvlLbl val="0"/>
      </c:catAx>
      <c:valAx>
        <c:axId val="409920544"/>
        <c:scaling>
          <c:orientation val="minMax"/>
        </c:scaling>
        <c:delete val="1"/>
        <c:axPos val="l"/>
        <c:numFmt formatCode="General" sourceLinked="1"/>
        <c:majorTickMark val="none"/>
        <c:minorTickMark val="none"/>
        <c:tickLblPos val="nextTo"/>
        <c:crossAx val="4099274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524304"/>
        <c:axId val="409963568"/>
      </c:lineChart>
      <c:catAx>
        <c:axId val="-36524304"/>
        <c:scaling>
          <c:orientation val="minMax"/>
        </c:scaling>
        <c:delete val="1"/>
        <c:axPos val="b"/>
        <c:numFmt formatCode="General" sourceLinked="1"/>
        <c:majorTickMark val="none"/>
        <c:minorTickMark val="none"/>
        <c:tickLblPos val="nextTo"/>
        <c:crossAx val="409963568"/>
        <c:crosses val="autoZero"/>
        <c:auto val="1"/>
        <c:lblAlgn val="ctr"/>
        <c:lblOffset val="100"/>
        <c:noMultiLvlLbl val="0"/>
      </c:catAx>
      <c:valAx>
        <c:axId val="409963568"/>
        <c:scaling>
          <c:orientation val="minMax"/>
        </c:scaling>
        <c:delete val="1"/>
        <c:axPos val="l"/>
        <c:numFmt formatCode="General" sourceLinked="1"/>
        <c:majorTickMark val="none"/>
        <c:minorTickMark val="none"/>
        <c:tickLblPos val="nextTo"/>
        <c:crossAx val="-365243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56906336"/>
        <c:axId val="156619632"/>
      </c:lineChart>
      <c:catAx>
        <c:axId val="156906336"/>
        <c:scaling>
          <c:orientation val="minMax"/>
        </c:scaling>
        <c:delete val="1"/>
        <c:axPos val="b"/>
        <c:numFmt formatCode="General" sourceLinked="1"/>
        <c:majorTickMark val="none"/>
        <c:minorTickMark val="none"/>
        <c:tickLblPos val="nextTo"/>
        <c:crossAx val="156619632"/>
        <c:crosses val="autoZero"/>
        <c:auto val="1"/>
        <c:lblAlgn val="ctr"/>
        <c:lblOffset val="100"/>
        <c:noMultiLvlLbl val="0"/>
      </c:catAx>
      <c:valAx>
        <c:axId val="156619632"/>
        <c:scaling>
          <c:orientation val="minMax"/>
        </c:scaling>
        <c:delete val="1"/>
        <c:axPos val="l"/>
        <c:numFmt formatCode="General" sourceLinked="1"/>
        <c:majorTickMark val="none"/>
        <c:minorTickMark val="none"/>
        <c:tickLblPos val="nextTo"/>
        <c:crossAx val="1569063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2203280"/>
        <c:axId val="362342848"/>
      </c:lineChart>
      <c:catAx>
        <c:axId val="362203280"/>
        <c:scaling>
          <c:orientation val="minMax"/>
        </c:scaling>
        <c:delete val="1"/>
        <c:axPos val="b"/>
        <c:numFmt formatCode="General" sourceLinked="1"/>
        <c:majorTickMark val="none"/>
        <c:minorTickMark val="none"/>
        <c:tickLblPos val="nextTo"/>
        <c:crossAx val="362342848"/>
        <c:crosses val="autoZero"/>
        <c:auto val="1"/>
        <c:lblAlgn val="ctr"/>
        <c:lblOffset val="100"/>
        <c:noMultiLvlLbl val="0"/>
      </c:catAx>
      <c:valAx>
        <c:axId val="362342848"/>
        <c:scaling>
          <c:orientation val="minMax"/>
        </c:scaling>
        <c:delete val="1"/>
        <c:axPos val="l"/>
        <c:numFmt formatCode="General" sourceLinked="1"/>
        <c:majorTickMark val="none"/>
        <c:minorTickMark val="none"/>
        <c:tickLblPos val="nextTo"/>
        <c:crossAx val="3622032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56480896"/>
        <c:axId val="397729120"/>
      </c:lineChart>
      <c:catAx>
        <c:axId val="156480896"/>
        <c:scaling>
          <c:orientation val="minMax"/>
        </c:scaling>
        <c:delete val="1"/>
        <c:axPos val="b"/>
        <c:numFmt formatCode="General" sourceLinked="1"/>
        <c:majorTickMark val="none"/>
        <c:minorTickMark val="none"/>
        <c:tickLblPos val="nextTo"/>
        <c:crossAx val="397729120"/>
        <c:crosses val="autoZero"/>
        <c:auto val="1"/>
        <c:lblAlgn val="ctr"/>
        <c:lblOffset val="100"/>
        <c:noMultiLvlLbl val="0"/>
      </c:catAx>
      <c:valAx>
        <c:axId val="397729120"/>
        <c:scaling>
          <c:orientation val="minMax"/>
        </c:scaling>
        <c:delete val="1"/>
        <c:axPos val="l"/>
        <c:numFmt formatCode="General" sourceLinked="1"/>
        <c:majorTickMark val="none"/>
        <c:minorTickMark val="none"/>
        <c:tickLblPos val="nextTo"/>
        <c:crossAx val="1564808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9447680"/>
        <c:axId val="409457680"/>
      </c:lineChart>
      <c:catAx>
        <c:axId val="409447680"/>
        <c:scaling>
          <c:orientation val="minMax"/>
        </c:scaling>
        <c:delete val="1"/>
        <c:axPos val="b"/>
        <c:numFmt formatCode="General" sourceLinked="1"/>
        <c:majorTickMark val="none"/>
        <c:minorTickMark val="none"/>
        <c:tickLblPos val="nextTo"/>
        <c:crossAx val="409457680"/>
        <c:crosses val="autoZero"/>
        <c:auto val="1"/>
        <c:lblAlgn val="ctr"/>
        <c:lblOffset val="100"/>
        <c:noMultiLvlLbl val="0"/>
      </c:catAx>
      <c:valAx>
        <c:axId val="409457680"/>
        <c:scaling>
          <c:orientation val="minMax"/>
        </c:scaling>
        <c:delete val="1"/>
        <c:axPos val="l"/>
        <c:numFmt formatCode="General" sourceLinked="1"/>
        <c:majorTickMark val="none"/>
        <c:minorTickMark val="none"/>
        <c:tickLblPos val="nextTo"/>
        <c:crossAx val="4094476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9597776"/>
        <c:axId val="409587152"/>
      </c:lineChart>
      <c:catAx>
        <c:axId val="409597776"/>
        <c:scaling>
          <c:orientation val="minMax"/>
        </c:scaling>
        <c:delete val="1"/>
        <c:axPos val="b"/>
        <c:numFmt formatCode="General" sourceLinked="1"/>
        <c:majorTickMark val="none"/>
        <c:minorTickMark val="none"/>
        <c:tickLblPos val="nextTo"/>
        <c:crossAx val="409587152"/>
        <c:crosses val="autoZero"/>
        <c:auto val="1"/>
        <c:lblAlgn val="ctr"/>
        <c:lblOffset val="100"/>
        <c:noMultiLvlLbl val="0"/>
      </c:catAx>
      <c:valAx>
        <c:axId val="409587152"/>
        <c:scaling>
          <c:orientation val="minMax"/>
        </c:scaling>
        <c:delete val="1"/>
        <c:axPos val="l"/>
        <c:numFmt formatCode="General" sourceLinked="1"/>
        <c:majorTickMark val="none"/>
        <c:minorTickMark val="none"/>
        <c:tickLblPos val="nextTo"/>
        <c:crossAx val="4095977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5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56886192"/>
        <c:axId val="156657008"/>
      </c:lineChart>
      <c:catAx>
        <c:axId val="156886192"/>
        <c:scaling>
          <c:orientation val="minMax"/>
        </c:scaling>
        <c:delete val="1"/>
        <c:axPos val="b"/>
        <c:numFmt formatCode="General" sourceLinked="1"/>
        <c:majorTickMark val="none"/>
        <c:minorTickMark val="none"/>
        <c:tickLblPos val="nextTo"/>
        <c:crossAx val="156657008"/>
        <c:crosses val="autoZero"/>
        <c:auto val="1"/>
        <c:lblAlgn val="ctr"/>
        <c:lblOffset val="100"/>
        <c:noMultiLvlLbl val="0"/>
      </c:catAx>
      <c:valAx>
        <c:axId val="156657008"/>
        <c:scaling>
          <c:orientation val="minMax"/>
        </c:scaling>
        <c:delete val="1"/>
        <c:axPos val="l"/>
        <c:numFmt formatCode="General" sourceLinked="1"/>
        <c:majorTickMark val="none"/>
        <c:minorTickMark val="none"/>
        <c:tickLblPos val="nextTo"/>
        <c:crossAx val="156886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2652432"/>
        <c:axId val="605671264"/>
      </c:lineChart>
      <c:catAx>
        <c:axId val="582652432"/>
        <c:scaling>
          <c:orientation val="minMax"/>
        </c:scaling>
        <c:delete val="1"/>
        <c:axPos val="b"/>
        <c:numFmt formatCode="General" sourceLinked="1"/>
        <c:majorTickMark val="none"/>
        <c:minorTickMark val="none"/>
        <c:tickLblPos val="nextTo"/>
        <c:crossAx val="605671264"/>
        <c:crosses val="autoZero"/>
        <c:auto val="1"/>
        <c:lblAlgn val="ctr"/>
        <c:lblOffset val="100"/>
        <c:noMultiLvlLbl val="0"/>
      </c:catAx>
      <c:valAx>
        <c:axId val="605671264"/>
        <c:scaling>
          <c:orientation val="minMax"/>
        </c:scaling>
        <c:delete val="1"/>
        <c:axPos val="l"/>
        <c:numFmt formatCode="General" sourceLinked="1"/>
        <c:majorTickMark val="none"/>
        <c:minorTickMark val="none"/>
        <c:tickLblPos val="nextTo"/>
        <c:crossAx val="5826524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9306896"/>
        <c:axId val="409299888"/>
      </c:lineChart>
      <c:catAx>
        <c:axId val="409306896"/>
        <c:scaling>
          <c:orientation val="minMax"/>
        </c:scaling>
        <c:delete val="1"/>
        <c:axPos val="b"/>
        <c:numFmt formatCode="General" sourceLinked="1"/>
        <c:majorTickMark val="none"/>
        <c:minorTickMark val="none"/>
        <c:tickLblPos val="nextTo"/>
        <c:crossAx val="409299888"/>
        <c:crosses val="autoZero"/>
        <c:auto val="1"/>
        <c:lblAlgn val="ctr"/>
        <c:lblOffset val="100"/>
        <c:noMultiLvlLbl val="0"/>
      </c:catAx>
      <c:valAx>
        <c:axId val="409299888"/>
        <c:scaling>
          <c:orientation val="minMax"/>
        </c:scaling>
        <c:delete val="1"/>
        <c:axPos val="l"/>
        <c:numFmt formatCode="General" sourceLinked="1"/>
        <c:majorTickMark val="none"/>
        <c:minorTickMark val="none"/>
        <c:tickLblPos val="nextTo"/>
        <c:crossAx val="4093068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56884512"/>
        <c:axId val="536703440"/>
      </c:lineChart>
      <c:catAx>
        <c:axId val="156884512"/>
        <c:scaling>
          <c:orientation val="minMax"/>
        </c:scaling>
        <c:delete val="1"/>
        <c:axPos val="b"/>
        <c:numFmt formatCode="General" sourceLinked="1"/>
        <c:majorTickMark val="none"/>
        <c:minorTickMark val="none"/>
        <c:tickLblPos val="nextTo"/>
        <c:crossAx val="536703440"/>
        <c:crosses val="autoZero"/>
        <c:auto val="1"/>
        <c:lblAlgn val="ctr"/>
        <c:lblOffset val="100"/>
        <c:noMultiLvlLbl val="0"/>
      </c:catAx>
      <c:valAx>
        <c:axId val="536703440"/>
        <c:scaling>
          <c:orientation val="minMax"/>
        </c:scaling>
        <c:delete val="1"/>
        <c:axPos val="l"/>
        <c:numFmt formatCode="General" sourceLinked="1"/>
        <c:majorTickMark val="none"/>
        <c:minorTickMark val="none"/>
        <c:tickLblPos val="nextTo"/>
        <c:crossAx val="1568845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56488672"/>
        <c:axId val="156700384"/>
      </c:lineChart>
      <c:catAx>
        <c:axId val="156488672"/>
        <c:scaling>
          <c:orientation val="minMax"/>
        </c:scaling>
        <c:delete val="1"/>
        <c:axPos val="b"/>
        <c:numFmt formatCode="General" sourceLinked="1"/>
        <c:majorTickMark val="none"/>
        <c:minorTickMark val="none"/>
        <c:tickLblPos val="nextTo"/>
        <c:crossAx val="156700384"/>
        <c:crosses val="autoZero"/>
        <c:auto val="1"/>
        <c:lblAlgn val="ctr"/>
        <c:lblOffset val="100"/>
        <c:noMultiLvlLbl val="0"/>
      </c:catAx>
      <c:valAx>
        <c:axId val="156700384"/>
        <c:scaling>
          <c:orientation val="minMax"/>
        </c:scaling>
        <c:delete val="1"/>
        <c:axPos val="l"/>
        <c:numFmt formatCode="General" sourceLinked="1"/>
        <c:majorTickMark val="none"/>
        <c:minorTickMark val="none"/>
        <c:tickLblPos val="nextTo"/>
        <c:crossAx val="1564886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3008032"/>
        <c:axId val="263044432"/>
      </c:lineChart>
      <c:catAx>
        <c:axId val="263008032"/>
        <c:scaling>
          <c:orientation val="minMax"/>
        </c:scaling>
        <c:delete val="1"/>
        <c:axPos val="b"/>
        <c:numFmt formatCode="General" sourceLinked="1"/>
        <c:majorTickMark val="none"/>
        <c:minorTickMark val="none"/>
        <c:tickLblPos val="nextTo"/>
        <c:crossAx val="263044432"/>
        <c:crosses val="autoZero"/>
        <c:auto val="1"/>
        <c:lblAlgn val="ctr"/>
        <c:lblOffset val="100"/>
        <c:noMultiLvlLbl val="0"/>
      </c:catAx>
      <c:valAx>
        <c:axId val="263044432"/>
        <c:scaling>
          <c:orientation val="minMax"/>
        </c:scaling>
        <c:delete val="1"/>
        <c:axPos val="l"/>
        <c:numFmt formatCode="General" sourceLinked="1"/>
        <c:majorTickMark val="none"/>
        <c:minorTickMark val="none"/>
        <c:tickLblPos val="nextTo"/>
        <c:crossAx val="263008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63095024"/>
        <c:axId val="262890224"/>
      </c:lineChart>
      <c:catAx>
        <c:axId val="263095024"/>
        <c:scaling>
          <c:orientation val="minMax"/>
        </c:scaling>
        <c:delete val="1"/>
        <c:axPos val="b"/>
        <c:numFmt formatCode="General" sourceLinked="1"/>
        <c:majorTickMark val="none"/>
        <c:minorTickMark val="none"/>
        <c:tickLblPos val="nextTo"/>
        <c:crossAx val="262890224"/>
        <c:crosses val="autoZero"/>
        <c:auto val="1"/>
        <c:lblAlgn val="ctr"/>
        <c:lblOffset val="100"/>
        <c:noMultiLvlLbl val="0"/>
      </c:catAx>
      <c:valAx>
        <c:axId val="262890224"/>
        <c:scaling>
          <c:orientation val="minMax"/>
        </c:scaling>
        <c:delete val="1"/>
        <c:axPos val="l"/>
        <c:numFmt formatCode="General" sourceLinked="1"/>
        <c:majorTickMark val="none"/>
        <c:minorTickMark val="none"/>
        <c:tickLblPos val="nextTo"/>
        <c:crossAx val="2630950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56788208"/>
        <c:axId val="262871008"/>
      </c:lineChart>
      <c:catAx>
        <c:axId val="156788208"/>
        <c:scaling>
          <c:orientation val="minMax"/>
        </c:scaling>
        <c:delete val="1"/>
        <c:axPos val="b"/>
        <c:numFmt formatCode="General" sourceLinked="1"/>
        <c:majorTickMark val="none"/>
        <c:minorTickMark val="none"/>
        <c:tickLblPos val="nextTo"/>
        <c:crossAx val="262871008"/>
        <c:crosses val="autoZero"/>
        <c:auto val="1"/>
        <c:lblAlgn val="ctr"/>
        <c:lblOffset val="100"/>
        <c:noMultiLvlLbl val="0"/>
      </c:catAx>
      <c:valAx>
        <c:axId val="262871008"/>
        <c:scaling>
          <c:orientation val="minMax"/>
        </c:scaling>
        <c:delete val="1"/>
        <c:axPos val="l"/>
        <c:numFmt formatCode="General" sourceLinked="1"/>
        <c:majorTickMark val="none"/>
        <c:minorTickMark val="none"/>
        <c:tickLblPos val="nextTo"/>
        <c:crossAx val="1567882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2413840"/>
        <c:axId val="262408832"/>
      </c:lineChart>
      <c:catAx>
        <c:axId val="262413840"/>
        <c:scaling>
          <c:orientation val="minMax"/>
        </c:scaling>
        <c:delete val="1"/>
        <c:axPos val="b"/>
        <c:numFmt formatCode="General" sourceLinked="1"/>
        <c:majorTickMark val="none"/>
        <c:minorTickMark val="none"/>
        <c:tickLblPos val="nextTo"/>
        <c:crossAx val="262408832"/>
        <c:crosses val="autoZero"/>
        <c:auto val="1"/>
        <c:lblAlgn val="ctr"/>
        <c:lblOffset val="100"/>
        <c:noMultiLvlLbl val="0"/>
      </c:catAx>
      <c:valAx>
        <c:axId val="262408832"/>
        <c:scaling>
          <c:orientation val="minMax"/>
        </c:scaling>
        <c:delete val="1"/>
        <c:axPos val="l"/>
        <c:numFmt formatCode="General" sourceLinked="1"/>
        <c:majorTickMark val="none"/>
        <c:minorTickMark val="none"/>
        <c:tickLblPos val="nextTo"/>
        <c:crossAx val="2624138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62323728"/>
        <c:axId val="262327728"/>
      </c:lineChart>
      <c:catAx>
        <c:axId val="262323728"/>
        <c:scaling>
          <c:orientation val="minMax"/>
        </c:scaling>
        <c:delete val="1"/>
        <c:axPos val="b"/>
        <c:numFmt formatCode="General" sourceLinked="1"/>
        <c:majorTickMark val="none"/>
        <c:minorTickMark val="none"/>
        <c:tickLblPos val="nextTo"/>
        <c:crossAx val="262327728"/>
        <c:crosses val="autoZero"/>
        <c:auto val="1"/>
        <c:lblAlgn val="ctr"/>
        <c:lblOffset val="100"/>
        <c:noMultiLvlLbl val="0"/>
      </c:catAx>
      <c:valAx>
        <c:axId val="262327728"/>
        <c:scaling>
          <c:orientation val="minMax"/>
        </c:scaling>
        <c:delete val="1"/>
        <c:axPos val="l"/>
        <c:numFmt formatCode="General" sourceLinked="1"/>
        <c:majorTickMark val="none"/>
        <c:minorTickMark val="none"/>
        <c:tickLblPos val="nextTo"/>
        <c:crossAx val="2623237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62279744"/>
        <c:axId val="262283744"/>
      </c:lineChart>
      <c:catAx>
        <c:axId val="262279744"/>
        <c:scaling>
          <c:orientation val="minMax"/>
        </c:scaling>
        <c:delete val="1"/>
        <c:axPos val="b"/>
        <c:numFmt formatCode="General" sourceLinked="1"/>
        <c:majorTickMark val="none"/>
        <c:minorTickMark val="none"/>
        <c:tickLblPos val="nextTo"/>
        <c:crossAx val="262283744"/>
        <c:crosses val="autoZero"/>
        <c:auto val="1"/>
        <c:lblAlgn val="ctr"/>
        <c:lblOffset val="100"/>
        <c:noMultiLvlLbl val="0"/>
      </c:catAx>
      <c:valAx>
        <c:axId val="262283744"/>
        <c:scaling>
          <c:orientation val="minMax"/>
        </c:scaling>
        <c:delete val="1"/>
        <c:axPos val="l"/>
        <c:numFmt formatCode="General" sourceLinked="1"/>
        <c:majorTickMark val="none"/>
        <c:minorTickMark val="none"/>
        <c:tickLblPos val="nextTo"/>
        <c:crossAx val="2622797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6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9064320"/>
        <c:axId val="571043872"/>
      </c:lineChart>
      <c:catAx>
        <c:axId val="409064320"/>
        <c:scaling>
          <c:orientation val="minMax"/>
        </c:scaling>
        <c:delete val="1"/>
        <c:axPos val="b"/>
        <c:numFmt formatCode="General" sourceLinked="1"/>
        <c:majorTickMark val="none"/>
        <c:minorTickMark val="none"/>
        <c:tickLblPos val="nextTo"/>
        <c:crossAx val="571043872"/>
        <c:crosses val="autoZero"/>
        <c:auto val="1"/>
        <c:lblAlgn val="ctr"/>
        <c:lblOffset val="100"/>
        <c:noMultiLvlLbl val="0"/>
      </c:catAx>
      <c:valAx>
        <c:axId val="571043872"/>
        <c:scaling>
          <c:orientation val="minMax"/>
        </c:scaling>
        <c:delete val="1"/>
        <c:axPos val="l"/>
        <c:numFmt formatCode="General" sourceLinked="1"/>
        <c:majorTickMark val="none"/>
        <c:minorTickMark val="none"/>
        <c:tickLblPos val="nextTo"/>
        <c:crossAx val="409064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6563824"/>
        <c:axId val="366229200"/>
      </c:lineChart>
      <c:catAx>
        <c:axId val="366563824"/>
        <c:scaling>
          <c:orientation val="minMax"/>
        </c:scaling>
        <c:delete val="1"/>
        <c:axPos val="b"/>
        <c:numFmt formatCode="General" sourceLinked="1"/>
        <c:majorTickMark val="none"/>
        <c:minorTickMark val="none"/>
        <c:tickLblPos val="nextTo"/>
        <c:crossAx val="366229200"/>
        <c:crosses val="autoZero"/>
        <c:auto val="1"/>
        <c:lblAlgn val="ctr"/>
        <c:lblOffset val="100"/>
        <c:noMultiLvlLbl val="0"/>
      </c:catAx>
      <c:valAx>
        <c:axId val="366229200"/>
        <c:scaling>
          <c:orientation val="minMax"/>
        </c:scaling>
        <c:delete val="1"/>
        <c:axPos val="l"/>
        <c:numFmt formatCode="General" sourceLinked="1"/>
        <c:majorTickMark val="none"/>
        <c:minorTickMark val="none"/>
        <c:tickLblPos val="nextTo"/>
        <c:crossAx val="366563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9004864"/>
        <c:axId val="409015152"/>
      </c:lineChart>
      <c:catAx>
        <c:axId val="409004864"/>
        <c:scaling>
          <c:orientation val="minMax"/>
        </c:scaling>
        <c:delete val="1"/>
        <c:axPos val="b"/>
        <c:numFmt formatCode="General" sourceLinked="1"/>
        <c:majorTickMark val="none"/>
        <c:minorTickMark val="none"/>
        <c:tickLblPos val="nextTo"/>
        <c:crossAx val="409015152"/>
        <c:crosses val="autoZero"/>
        <c:auto val="1"/>
        <c:lblAlgn val="ctr"/>
        <c:lblOffset val="100"/>
        <c:noMultiLvlLbl val="0"/>
      </c:catAx>
      <c:valAx>
        <c:axId val="409015152"/>
        <c:scaling>
          <c:orientation val="minMax"/>
        </c:scaling>
        <c:delete val="1"/>
        <c:axPos val="l"/>
        <c:numFmt formatCode="General" sourceLinked="1"/>
        <c:majorTickMark val="none"/>
        <c:minorTickMark val="none"/>
        <c:tickLblPos val="nextTo"/>
        <c:crossAx val="4090048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63008592"/>
        <c:axId val="156918944"/>
      </c:lineChart>
      <c:catAx>
        <c:axId val="263008592"/>
        <c:scaling>
          <c:orientation val="minMax"/>
        </c:scaling>
        <c:delete val="1"/>
        <c:axPos val="b"/>
        <c:numFmt formatCode="General" sourceLinked="1"/>
        <c:majorTickMark val="none"/>
        <c:minorTickMark val="none"/>
        <c:tickLblPos val="nextTo"/>
        <c:crossAx val="156918944"/>
        <c:crosses val="autoZero"/>
        <c:auto val="1"/>
        <c:lblAlgn val="ctr"/>
        <c:lblOffset val="100"/>
        <c:noMultiLvlLbl val="0"/>
      </c:catAx>
      <c:valAx>
        <c:axId val="156918944"/>
        <c:scaling>
          <c:orientation val="minMax"/>
        </c:scaling>
        <c:delete val="1"/>
        <c:axPos val="l"/>
        <c:numFmt formatCode="General" sourceLinked="1"/>
        <c:majorTickMark val="none"/>
        <c:minorTickMark val="none"/>
        <c:tickLblPos val="nextTo"/>
        <c:crossAx val="2630085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2195888"/>
        <c:axId val="262186592"/>
      </c:lineChart>
      <c:catAx>
        <c:axId val="262195888"/>
        <c:scaling>
          <c:orientation val="minMax"/>
        </c:scaling>
        <c:delete val="1"/>
        <c:axPos val="b"/>
        <c:numFmt formatCode="General" sourceLinked="1"/>
        <c:majorTickMark val="none"/>
        <c:minorTickMark val="none"/>
        <c:tickLblPos val="nextTo"/>
        <c:crossAx val="262186592"/>
        <c:crosses val="autoZero"/>
        <c:auto val="1"/>
        <c:lblAlgn val="ctr"/>
        <c:lblOffset val="100"/>
        <c:noMultiLvlLbl val="0"/>
      </c:catAx>
      <c:valAx>
        <c:axId val="262186592"/>
        <c:scaling>
          <c:orientation val="minMax"/>
        </c:scaling>
        <c:delete val="1"/>
        <c:axPos val="l"/>
        <c:numFmt formatCode="General" sourceLinked="1"/>
        <c:majorTickMark val="none"/>
        <c:minorTickMark val="none"/>
        <c:tickLblPos val="nextTo"/>
        <c:crossAx val="262195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62160976"/>
        <c:axId val="262153488"/>
      </c:lineChart>
      <c:catAx>
        <c:axId val="262160976"/>
        <c:scaling>
          <c:orientation val="minMax"/>
        </c:scaling>
        <c:delete val="1"/>
        <c:axPos val="b"/>
        <c:numFmt formatCode="General" sourceLinked="1"/>
        <c:majorTickMark val="none"/>
        <c:minorTickMark val="none"/>
        <c:tickLblPos val="nextTo"/>
        <c:crossAx val="262153488"/>
        <c:crosses val="autoZero"/>
        <c:auto val="1"/>
        <c:lblAlgn val="ctr"/>
        <c:lblOffset val="100"/>
        <c:noMultiLvlLbl val="0"/>
      </c:catAx>
      <c:valAx>
        <c:axId val="262153488"/>
        <c:scaling>
          <c:orientation val="minMax"/>
        </c:scaling>
        <c:delete val="1"/>
        <c:axPos val="l"/>
        <c:numFmt formatCode="General" sourceLinked="1"/>
        <c:majorTickMark val="none"/>
        <c:minorTickMark val="none"/>
        <c:tickLblPos val="nextTo"/>
        <c:crossAx val="262160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21974704"/>
        <c:axId val="421827440"/>
      </c:lineChart>
      <c:catAx>
        <c:axId val="421974704"/>
        <c:scaling>
          <c:orientation val="minMax"/>
        </c:scaling>
        <c:delete val="1"/>
        <c:axPos val="b"/>
        <c:numFmt formatCode="General" sourceLinked="1"/>
        <c:majorTickMark val="none"/>
        <c:minorTickMark val="none"/>
        <c:tickLblPos val="nextTo"/>
        <c:crossAx val="421827440"/>
        <c:crosses val="autoZero"/>
        <c:auto val="1"/>
        <c:lblAlgn val="ctr"/>
        <c:lblOffset val="100"/>
        <c:noMultiLvlLbl val="0"/>
      </c:catAx>
      <c:valAx>
        <c:axId val="421827440"/>
        <c:scaling>
          <c:orientation val="minMax"/>
        </c:scaling>
        <c:delete val="1"/>
        <c:axPos val="l"/>
        <c:numFmt formatCode="General" sourceLinked="1"/>
        <c:majorTickMark val="none"/>
        <c:minorTickMark val="none"/>
        <c:tickLblPos val="nextTo"/>
        <c:crossAx val="4219747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7426400"/>
        <c:axId val="307277664"/>
      </c:lineChart>
      <c:catAx>
        <c:axId val="307426400"/>
        <c:scaling>
          <c:orientation val="minMax"/>
        </c:scaling>
        <c:delete val="1"/>
        <c:axPos val="b"/>
        <c:numFmt formatCode="General" sourceLinked="1"/>
        <c:majorTickMark val="none"/>
        <c:minorTickMark val="none"/>
        <c:tickLblPos val="nextTo"/>
        <c:crossAx val="307277664"/>
        <c:crosses val="autoZero"/>
        <c:auto val="1"/>
        <c:lblAlgn val="ctr"/>
        <c:lblOffset val="100"/>
        <c:noMultiLvlLbl val="0"/>
      </c:catAx>
      <c:valAx>
        <c:axId val="307277664"/>
        <c:scaling>
          <c:orientation val="minMax"/>
        </c:scaling>
        <c:delete val="1"/>
        <c:axPos val="l"/>
        <c:numFmt formatCode="General" sourceLinked="1"/>
        <c:majorTickMark val="none"/>
        <c:minorTickMark val="none"/>
        <c:tickLblPos val="nextTo"/>
        <c:crossAx val="3074264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2017344"/>
        <c:axId val="362098400"/>
      </c:lineChart>
      <c:catAx>
        <c:axId val="362017344"/>
        <c:scaling>
          <c:orientation val="minMax"/>
        </c:scaling>
        <c:delete val="1"/>
        <c:axPos val="b"/>
        <c:numFmt formatCode="General" sourceLinked="1"/>
        <c:majorTickMark val="none"/>
        <c:minorTickMark val="none"/>
        <c:tickLblPos val="nextTo"/>
        <c:crossAx val="362098400"/>
        <c:crosses val="autoZero"/>
        <c:auto val="1"/>
        <c:lblAlgn val="ctr"/>
        <c:lblOffset val="100"/>
        <c:noMultiLvlLbl val="0"/>
      </c:catAx>
      <c:valAx>
        <c:axId val="362098400"/>
        <c:scaling>
          <c:orientation val="minMax"/>
        </c:scaling>
        <c:delete val="1"/>
        <c:axPos val="l"/>
        <c:numFmt formatCode="General" sourceLinked="1"/>
        <c:majorTickMark val="none"/>
        <c:minorTickMark val="none"/>
        <c:tickLblPos val="nextTo"/>
        <c:crossAx val="3620173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21933072"/>
        <c:axId val="421787520"/>
      </c:lineChart>
      <c:catAx>
        <c:axId val="421933072"/>
        <c:scaling>
          <c:orientation val="minMax"/>
        </c:scaling>
        <c:delete val="1"/>
        <c:axPos val="b"/>
        <c:numFmt formatCode="General" sourceLinked="1"/>
        <c:majorTickMark val="none"/>
        <c:minorTickMark val="none"/>
        <c:tickLblPos val="nextTo"/>
        <c:crossAx val="421787520"/>
        <c:crosses val="autoZero"/>
        <c:auto val="1"/>
        <c:lblAlgn val="ctr"/>
        <c:lblOffset val="100"/>
        <c:noMultiLvlLbl val="0"/>
      </c:catAx>
      <c:valAx>
        <c:axId val="421787520"/>
        <c:scaling>
          <c:orientation val="minMax"/>
        </c:scaling>
        <c:delete val="1"/>
        <c:axPos val="l"/>
        <c:numFmt formatCode="General" sourceLinked="1"/>
        <c:majorTickMark val="none"/>
        <c:minorTickMark val="none"/>
        <c:tickLblPos val="nextTo"/>
        <c:crossAx val="4219330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8202560"/>
        <c:axId val="570579680"/>
      </c:lineChart>
      <c:catAx>
        <c:axId val="308202560"/>
        <c:scaling>
          <c:orientation val="minMax"/>
        </c:scaling>
        <c:delete val="1"/>
        <c:axPos val="b"/>
        <c:numFmt formatCode="General" sourceLinked="1"/>
        <c:majorTickMark val="none"/>
        <c:minorTickMark val="none"/>
        <c:tickLblPos val="nextTo"/>
        <c:crossAx val="570579680"/>
        <c:crosses val="autoZero"/>
        <c:auto val="1"/>
        <c:lblAlgn val="ctr"/>
        <c:lblOffset val="100"/>
        <c:noMultiLvlLbl val="0"/>
      </c:catAx>
      <c:valAx>
        <c:axId val="570579680"/>
        <c:scaling>
          <c:orientation val="minMax"/>
        </c:scaling>
        <c:delete val="1"/>
        <c:axPos val="l"/>
        <c:numFmt formatCode="General" sourceLinked="1"/>
        <c:majorTickMark val="none"/>
        <c:minorTickMark val="none"/>
        <c:tickLblPos val="nextTo"/>
        <c:crossAx val="3082025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7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17936352"/>
        <c:axId val="217927504"/>
      </c:lineChart>
      <c:catAx>
        <c:axId val="217936352"/>
        <c:scaling>
          <c:orientation val="minMax"/>
        </c:scaling>
        <c:delete val="1"/>
        <c:axPos val="b"/>
        <c:numFmt formatCode="General" sourceLinked="1"/>
        <c:majorTickMark val="none"/>
        <c:minorTickMark val="none"/>
        <c:tickLblPos val="nextTo"/>
        <c:crossAx val="217927504"/>
        <c:crosses val="autoZero"/>
        <c:auto val="1"/>
        <c:lblAlgn val="ctr"/>
        <c:lblOffset val="100"/>
        <c:noMultiLvlLbl val="0"/>
      </c:catAx>
      <c:valAx>
        <c:axId val="217927504"/>
        <c:scaling>
          <c:orientation val="minMax"/>
        </c:scaling>
        <c:delete val="1"/>
        <c:axPos val="l"/>
        <c:numFmt formatCode="General" sourceLinked="1"/>
        <c:majorTickMark val="none"/>
        <c:minorTickMark val="none"/>
        <c:tickLblPos val="nextTo"/>
        <c:crossAx val="2179363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82677456"/>
        <c:axId val="329886512"/>
      </c:lineChart>
      <c:catAx>
        <c:axId val="582677456"/>
        <c:scaling>
          <c:orientation val="minMax"/>
        </c:scaling>
        <c:delete val="1"/>
        <c:axPos val="b"/>
        <c:numFmt formatCode="General" sourceLinked="1"/>
        <c:majorTickMark val="none"/>
        <c:minorTickMark val="none"/>
        <c:tickLblPos val="nextTo"/>
        <c:crossAx val="329886512"/>
        <c:crosses val="autoZero"/>
        <c:auto val="1"/>
        <c:lblAlgn val="ctr"/>
        <c:lblOffset val="100"/>
        <c:noMultiLvlLbl val="0"/>
      </c:catAx>
      <c:valAx>
        <c:axId val="329886512"/>
        <c:scaling>
          <c:orientation val="minMax"/>
        </c:scaling>
        <c:delete val="1"/>
        <c:axPos val="l"/>
        <c:numFmt formatCode="General" sourceLinked="1"/>
        <c:majorTickMark val="none"/>
        <c:minorTickMark val="none"/>
        <c:tickLblPos val="nextTo"/>
        <c:crossAx val="5826774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0441936"/>
        <c:axId val="308254144"/>
      </c:lineChart>
      <c:catAx>
        <c:axId val="570441936"/>
        <c:scaling>
          <c:orientation val="minMax"/>
        </c:scaling>
        <c:delete val="1"/>
        <c:axPos val="b"/>
        <c:numFmt formatCode="General" sourceLinked="1"/>
        <c:majorTickMark val="none"/>
        <c:minorTickMark val="none"/>
        <c:tickLblPos val="nextTo"/>
        <c:crossAx val="308254144"/>
        <c:crosses val="autoZero"/>
        <c:auto val="1"/>
        <c:lblAlgn val="ctr"/>
        <c:lblOffset val="100"/>
        <c:noMultiLvlLbl val="0"/>
      </c:catAx>
      <c:valAx>
        <c:axId val="308254144"/>
        <c:scaling>
          <c:orientation val="minMax"/>
        </c:scaling>
        <c:delete val="1"/>
        <c:axPos val="l"/>
        <c:numFmt formatCode="General" sourceLinked="1"/>
        <c:majorTickMark val="none"/>
        <c:minorTickMark val="none"/>
        <c:tickLblPos val="nextTo"/>
        <c:crossAx val="570441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21993040"/>
        <c:axId val="421796560"/>
      </c:lineChart>
      <c:catAx>
        <c:axId val="421993040"/>
        <c:scaling>
          <c:orientation val="minMax"/>
        </c:scaling>
        <c:delete val="1"/>
        <c:axPos val="b"/>
        <c:numFmt formatCode="General" sourceLinked="1"/>
        <c:majorTickMark val="none"/>
        <c:minorTickMark val="none"/>
        <c:tickLblPos val="nextTo"/>
        <c:crossAx val="421796560"/>
        <c:crosses val="autoZero"/>
        <c:auto val="1"/>
        <c:lblAlgn val="ctr"/>
        <c:lblOffset val="100"/>
        <c:noMultiLvlLbl val="0"/>
      </c:catAx>
      <c:valAx>
        <c:axId val="421796560"/>
        <c:scaling>
          <c:orientation val="minMax"/>
        </c:scaling>
        <c:delete val="1"/>
        <c:axPos val="l"/>
        <c:numFmt formatCode="General" sourceLinked="1"/>
        <c:majorTickMark val="none"/>
        <c:minorTickMark val="none"/>
        <c:tickLblPos val="nextTo"/>
        <c:crossAx val="421993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50397632"/>
        <c:axId val="550401424"/>
      </c:lineChart>
      <c:catAx>
        <c:axId val="550397632"/>
        <c:scaling>
          <c:orientation val="minMax"/>
        </c:scaling>
        <c:delete val="1"/>
        <c:axPos val="b"/>
        <c:numFmt formatCode="General" sourceLinked="1"/>
        <c:majorTickMark val="none"/>
        <c:minorTickMark val="none"/>
        <c:tickLblPos val="nextTo"/>
        <c:crossAx val="550401424"/>
        <c:crosses val="autoZero"/>
        <c:auto val="1"/>
        <c:lblAlgn val="ctr"/>
        <c:lblOffset val="100"/>
        <c:noMultiLvlLbl val="0"/>
      </c:catAx>
      <c:valAx>
        <c:axId val="550401424"/>
        <c:scaling>
          <c:orientation val="minMax"/>
        </c:scaling>
        <c:delete val="1"/>
        <c:axPos val="l"/>
        <c:numFmt formatCode="General" sourceLinked="1"/>
        <c:majorTickMark val="none"/>
        <c:minorTickMark val="none"/>
        <c:tickLblPos val="nextTo"/>
        <c:crossAx val="5503976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22276464"/>
        <c:axId val="422274496"/>
      </c:lineChart>
      <c:catAx>
        <c:axId val="422276464"/>
        <c:scaling>
          <c:orientation val="minMax"/>
        </c:scaling>
        <c:delete val="1"/>
        <c:axPos val="b"/>
        <c:numFmt formatCode="General" sourceLinked="1"/>
        <c:majorTickMark val="none"/>
        <c:minorTickMark val="none"/>
        <c:tickLblPos val="nextTo"/>
        <c:crossAx val="422274496"/>
        <c:crosses val="autoZero"/>
        <c:auto val="1"/>
        <c:lblAlgn val="ctr"/>
        <c:lblOffset val="100"/>
        <c:noMultiLvlLbl val="0"/>
      </c:catAx>
      <c:valAx>
        <c:axId val="422274496"/>
        <c:scaling>
          <c:orientation val="minMax"/>
        </c:scaling>
        <c:delete val="1"/>
        <c:axPos val="l"/>
        <c:numFmt formatCode="General" sourceLinked="1"/>
        <c:majorTickMark val="none"/>
        <c:minorTickMark val="none"/>
        <c:tickLblPos val="nextTo"/>
        <c:crossAx val="4222764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5232704"/>
        <c:axId val="394959040"/>
      </c:lineChart>
      <c:catAx>
        <c:axId val="395232704"/>
        <c:scaling>
          <c:orientation val="minMax"/>
        </c:scaling>
        <c:delete val="1"/>
        <c:axPos val="b"/>
        <c:numFmt formatCode="General" sourceLinked="1"/>
        <c:majorTickMark val="none"/>
        <c:minorTickMark val="none"/>
        <c:tickLblPos val="nextTo"/>
        <c:crossAx val="394959040"/>
        <c:crosses val="autoZero"/>
        <c:auto val="1"/>
        <c:lblAlgn val="ctr"/>
        <c:lblOffset val="100"/>
        <c:noMultiLvlLbl val="0"/>
      </c:catAx>
      <c:valAx>
        <c:axId val="394959040"/>
        <c:scaling>
          <c:orientation val="minMax"/>
        </c:scaling>
        <c:delete val="1"/>
        <c:axPos val="l"/>
        <c:numFmt formatCode="General" sourceLinked="1"/>
        <c:majorTickMark val="none"/>
        <c:minorTickMark val="none"/>
        <c:tickLblPos val="nextTo"/>
        <c:crossAx val="3952327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5213808"/>
        <c:axId val="307299232"/>
      </c:lineChart>
      <c:catAx>
        <c:axId val="395213808"/>
        <c:scaling>
          <c:orientation val="minMax"/>
        </c:scaling>
        <c:delete val="1"/>
        <c:axPos val="b"/>
        <c:numFmt formatCode="General" sourceLinked="1"/>
        <c:majorTickMark val="none"/>
        <c:minorTickMark val="none"/>
        <c:tickLblPos val="nextTo"/>
        <c:crossAx val="307299232"/>
        <c:crosses val="autoZero"/>
        <c:auto val="1"/>
        <c:lblAlgn val="ctr"/>
        <c:lblOffset val="100"/>
        <c:noMultiLvlLbl val="0"/>
      </c:catAx>
      <c:valAx>
        <c:axId val="307299232"/>
        <c:scaling>
          <c:orientation val="minMax"/>
        </c:scaling>
        <c:delete val="1"/>
        <c:axPos val="l"/>
        <c:numFmt formatCode="General" sourceLinked="1"/>
        <c:majorTickMark val="none"/>
        <c:minorTickMark val="none"/>
        <c:tickLblPos val="nextTo"/>
        <c:crossAx val="3952138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17683904"/>
        <c:axId val="217713392"/>
      </c:lineChart>
      <c:catAx>
        <c:axId val="217683904"/>
        <c:scaling>
          <c:orientation val="minMax"/>
        </c:scaling>
        <c:delete val="1"/>
        <c:axPos val="b"/>
        <c:numFmt formatCode="General" sourceLinked="1"/>
        <c:majorTickMark val="none"/>
        <c:minorTickMark val="none"/>
        <c:tickLblPos val="nextTo"/>
        <c:crossAx val="217713392"/>
        <c:crosses val="autoZero"/>
        <c:auto val="1"/>
        <c:lblAlgn val="ctr"/>
        <c:lblOffset val="100"/>
        <c:noMultiLvlLbl val="0"/>
      </c:catAx>
      <c:valAx>
        <c:axId val="217713392"/>
        <c:scaling>
          <c:orientation val="minMax"/>
        </c:scaling>
        <c:delete val="1"/>
        <c:axPos val="l"/>
        <c:numFmt formatCode="General" sourceLinked="1"/>
        <c:majorTickMark val="none"/>
        <c:minorTickMark val="none"/>
        <c:tickLblPos val="nextTo"/>
        <c:crossAx val="2176839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0693936"/>
        <c:axId val="571329712"/>
      </c:lineChart>
      <c:catAx>
        <c:axId val="570693936"/>
        <c:scaling>
          <c:orientation val="minMax"/>
        </c:scaling>
        <c:delete val="1"/>
        <c:axPos val="b"/>
        <c:numFmt formatCode="General" sourceLinked="1"/>
        <c:majorTickMark val="none"/>
        <c:minorTickMark val="none"/>
        <c:tickLblPos val="nextTo"/>
        <c:crossAx val="571329712"/>
        <c:crosses val="autoZero"/>
        <c:auto val="1"/>
        <c:lblAlgn val="ctr"/>
        <c:lblOffset val="100"/>
        <c:noMultiLvlLbl val="0"/>
      </c:catAx>
      <c:valAx>
        <c:axId val="571329712"/>
        <c:scaling>
          <c:orientation val="minMax"/>
        </c:scaling>
        <c:delete val="1"/>
        <c:axPos val="l"/>
        <c:numFmt formatCode="General" sourceLinked="1"/>
        <c:majorTickMark val="none"/>
        <c:minorTickMark val="none"/>
        <c:tickLblPos val="nextTo"/>
        <c:crossAx val="570693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9067680"/>
        <c:axId val="571378320"/>
      </c:lineChart>
      <c:catAx>
        <c:axId val="409067680"/>
        <c:scaling>
          <c:orientation val="minMax"/>
        </c:scaling>
        <c:delete val="1"/>
        <c:axPos val="b"/>
        <c:numFmt formatCode="General" sourceLinked="1"/>
        <c:majorTickMark val="none"/>
        <c:minorTickMark val="none"/>
        <c:tickLblPos val="nextTo"/>
        <c:crossAx val="571378320"/>
        <c:crosses val="autoZero"/>
        <c:auto val="1"/>
        <c:lblAlgn val="ctr"/>
        <c:lblOffset val="100"/>
        <c:noMultiLvlLbl val="0"/>
      </c:catAx>
      <c:valAx>
        <c:axId val="571378320"/>
        <c:scaling>
          <c:orientation val="minMax"/>
        </c:scaling>
        <c:delete val="1"/>
        <c:axPos val="l"/>
        <c:numFmt formatCode="General" sourceLinked="1"/>
        <c:majorTickMark val="none"/>
        <c:minorTickMark val="none"/>
        <c:tickLblPos val="nextTo"/>
        <c:crossAx val="4090676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8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07922816"/>
        <c:axId val="307888880"/>
      </c:lineChart>
      <c:catAx>
        <c:axId val="307922816"/>
        <c:scaling>
          <c:orientation val="minMax"/>
        </c:scaling>
        <c:delete val="1"/>
        <c:axPos val="b"/>
        <c:numFmt formatCode="General" sourceLinked="1"/>
        <c:majorTickMark val="none"/>
        <c:minorTickMark val="none"/>
        <c:tickLblPos val="nextTo"/>
        <c:crossAx val="307888880"/>
        <c:crosses val="autoZero"/>
        <c:auto val="1"/>
        <c:lblAlgn val="ctr"/>
        <c:lblOffset val="100"/>
        <c:noMultiLvlLbl val="0"/>
      </c:catAx>
      <c:valAx>
        <c:axId val="307888880"/>
        <c:scaling>
          <c:orientation val="minMax"/>
        </c:scaling>
        <c:delete val="1"/>
        <c:axPos val="l"/>
        <c:numFmt formatCode="General" sourceLinked="1"/>
        <c:majorTickMark val="none"/>
        <c:minorTickMark val="none"/>
        <c:tickLblPos val="nextTo"/>
        <c:crossAx val="307922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70217184"/>
        <c:axId val="170145360"/>
      </c:lineChart>
      <c:catAx>
        <c:axId val="170217184"/>
        <c:scaling>
          <c:orientation val="minMax"/>
        </c:scaling>
        <c:delete val="1"/>
        <c:axPos val="b"/>
        <c:numFmt formatCode="General" sourceLinked="1"/>
        <c:majorTickMark val="none"/>
        <c:minorTickMark val="none"/>
        <c:tickLblPos val="nextTo"/>
        <c:crossAx val="170145360"/>
        <c:crosses val="autoZero"/>
        <c:auto val="1"/>
        <c:lblAlgn val="ctr"/>
        <c:lblOffset val="100"/>
        <c:noMultiLvlLbl val="0"/>
      </c:catAx>
      <c:valAx>
        <c:axId val="170145360"/>
        <c:scaling>
          <c:orientation val="minMax"/>
        </c:scaling>
        <c:delete val="1"/>
        <c:axPos val="l"/>
        <c:numFmt formatCode="General" sourceLinked="1"/>
        <c:majorTickMark val="none"/>
        <c:minorTickMark val="none"/>
        <c:tickLblPos val="nextTo"/>
        <c:crossAx val="1702171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17858944"/>
        <c:axId val="217296768"/>
      </c:lineChart>
      <c:catAx>
        <c:axId val="217858944"/>
        <c:scaling>
          <c:orientation val="minMax"/>
        </c:scaling>
        <c:delete val="1"/>
        <c:axPos val="b"/>
        <c:numFmt formatCode="General" sourceLinked="1"/>
        <c:majorTickMark val="none"/>
        <c:minorTickMark val="none"/>
        <c:tickLblPos val="nextTo"/>
        <c:crossAx val="217296768"/>
        <c:crosses val="autoZero"/>
        <c:auto val="1"/>
        <c:lblAlgn val="ctr"/>
        <c:lblOffset val="100"/>
        <c:noMultiLvlLbl val="0"/>
      </c:catAx>
      <c:valAx>
        <c:axId val="217296768"/>
        <c:scaling>
          <c:orientation val="minMax"/>
        </c:scaling>
        <c:delete val="1"/>
        <c:axPos val="l"/>
        <c:numFmt formatCode="General" sourceLinked="1"/>
        <c:majorTickMark val="none"/>
        <c:minorTickMark val="none"/>
        <c:tickLblPos val="nextTo"/>
        <c:crossAx val="2178589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0667200"/>
        <c:axId val="570702032"/>
      </c:lineChart>
      <c:catAx>
        <c:axId val="570667200"/>
        <c:scaling>
          <c:orientation val="minMax"/>
        </c:scaling>
        <c:delete val="1"/>
        <c:axPos val="b"/>
        <c:numFmt formatCode="General" sourceLinked="1"/>
        <c:majorTickMark val="none"/>
        <c:minorTickMark val="none"/>
        <c:tickLblPos val="nextTo"/>
        <c:crossAx val="570702032"/>
        <c:crosses val="autoZero"/>
        <c:auto val="1"/>
        <c:lblAlgn val="ctr"/>
        <c:lblOffset val="100"/>
        <c:noMultiLvlLbl val="0"/>
      </c:catAx>
      <c:valAx>
        <c:axId val="570702032"/>
        <c:scaling>
          <c:orientation val="minMax"/>
        </c:scaling>
        <c:delete val="1"/>
        <c:axPos val="l"/>
        <c:numFmt formatCode="General" sourceLinked="1"/>
        <c:majorTickMark val="none"/>
        <c:minorTickMark val="none"/>
        <c:tickLblPos val="nextTo"/>
        <c:crossAx val="5706672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17295168"/>
        <c:axId val="217415008"/>
      </c:lineChart>
      <c:catAx>
        <c:axId val="217295168"/>
        <c:scaling>
          <c:orientation val="minMax"/>
        </c:scaling>
        <c:delete val="1"/>
        <c:axPos val="b"/>
        <c:numFmt formatCode="General" sourceLinked="1"/>
        <c:majorTickMark val="none"/>
        <c:minorTickMark val="none"/>
        <c:tickLblPos val="nextTo"/>
        <c:crossAx val="217415008"/>
        <c:crosses val="autoZero"/>
        <c:auto val="1"/>
        <c:lblAlgn val="ctr"/>
        <c:lblOffset val="100"/>
        <c:noMultiLvlLbl val="0"/>
      </c:catAx>
      <c:valAx>
        <c:axId val="217415008"/>
        <c:scaling>
          <c:orientation val="minMax"/>
        </c:scaling>
        <c:delete val="1"/>
        <c:axPos val="l"/>
        <c:numFmt formatCode="General" sourceLinked="1"/>
        <c:majorTickMark val="none"/>
        <c:minorTickMark val="none"/>
        <c:tickLblPos val="nextTo"/>
        <c:crossAx val="2172951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5251920"/>
        <c:axId val="395176656"/>
      </c:lineChart>
      <c:catAx>
        <c:axId val="395251920"/>
        <c:scaling>
          <c:orientation val="minMax"/>
        </c:scaling>
        <c:delete val="1"/>
        <c:axPos val="b"/>
        <c:numFmt formatCode="General" sourceLinked="1"/>
        <c:majorTickMark val="none"/>
        <c:minorTickMark val="none"/>
        <c:tickLblPos val="nextTo"/>
        <c:crossAx val="395176656"/>
        <c:crosses val="autoZero"/>
        <c:auto val="1"/>
        <c:lblAlgn val="ctr"/>
        <c:lblOffset val="100"/>
        <c:noMultiLvlLbl val="0"/>
      </c:catAx>
      <c:valAx>
        <c:axId val="395176656"/>
        <c:scaling>
          <c:orientation val="minMax"/>
        </c:scaling>
        <c:delete val="1"/>
        <c:axPos val="l"/>
        <c:numFmt formatCode="General" sourceLinked="1"/>
        <c:majorTickMark val="none"/>
        <c:minorTickMark val="none"/>
        <c:tickLblPos val="nextTo"/>
        <c:crossAx val="3952519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3310656"/>
        <c:axId val="217848464"/>
      </c:lineChart>
      <c:catAx>
        <c:axId val="623310656"/>
        <c:scaling>
          <c:orientation val="minMax"/>
        </c:scaling>
        <c:delete val="1"/>
        <c:axPos val="b"/>
        <c:numFmt formatCode="General" sourceLinked="1"/>
        <c:majorTickMark val="none"/>
        <c:minorTickMark val="none"/>
        <c:tickLblPos val="nextTo"/>
        <c:crossAx val="217848464"/>
        <c:crosses val="autoZero"/>
        <c:auto val="1"/>
        <c:lblAlgn val="ctr"/>
        <c:lblOffset val="100"/>
        <c:noMultiLvlLbl val="0"/>
      </c:catAx>
      <c:valAx>
        <c:axId val="217848464"/>
        <c:scaling>
          <c:orientation val="minMax"/>
        </c:scaling>
        <c:delete val="1"/>
        <c:axPos val="l"/>
        <c:numFmt formatCode="General" sourceLinked="1"/>
        <c:majorTickMark val="none"/>
        <c:minorTickMark val="none"/>
        <c:tickLblPos val="nextTo"/>
        <c:crossAx val="6233106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35634320"/>
        <c:axId val="262805264"/>
      </c:lineChart>
      <c:catAx>
        <c:axId val="235634320"/>
        <c:scaling>
          <c:orientation val="minMax"/>
        </c:scaling>
        <c:delete val="1"/>
        <c:axPos val="b"/>
        <c:numFmt formatCode="General" sourceLinked="1"/>
        <c:majorTickMark val="none"/>
        <c:minorTickMark val="none"/>
        <c:tickLblPos val="nextTo"/>
        <c:crossAx val="262805264"/>
        <c:crosses val="autoZero"/>
        <c:auto val="1"/>
        <c:lblAlgn val="ctr"/>
        <c:lblOffset val="100"/>
        <c:noMultiLvlLbl val="0"/>
      </c:catAx>
      <c:valAx>
        <c:axId val="262805264"/>
        <c:scaling>
          <c:orientation val="minMax"/>
        </c:scaling>
        <c:delete val="1"/>
        <c:axPos val="l"/>
        <c:numFmt formatCode="General" sourceLinked="1"/>
        <c:majorTickMark val="none"/>
        <c:minorTickMark val="none"/>
        <c:tickLblPos val="nextTo"/>
        <c:crossAx val="2356343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2746448"/>
        <c:axId val="262211472"/>
      </c:lineChart>
      <c:catAx>
        <c:axId val="332746448"/>
        <c:scaling>
          <c:orientation val="minMax"/>
        </c:scaling>
        <c:delete val="1"/>
        <c:axPos val="b"/>
        <c:numFmt formatCode="General" sourceLinked="1"/>
        <c:majorTickMark val="none"/>
        <c:minorTickMark val="none"/>
        <c:tickLblPos val="nextTo"/>
        <c:crossAx val="262211472"/>
        <c:crosses val="autoZero"/>
        <c:auto val="1"/>
        <c:lblAlgn val="ctr"/>
        <c:lblOffset val="100"/>
        <c:noMultiLvlLbl val="0"/>
      </c:catAx>
      <c:valAx>
        <c:axId val="262211472"/>
        <c:scaling>
          <c:orientation val="minMax"/>
        </c:scaling>
        <c:delete val="1"/>
        <c:axPos val="l"/>
        <c:numFmt formatCode="General" sourceLinked="1"/>
        <c:majorTickMark val="none"/>
        <c:minorTickMark val="none"/>
        <c:tickLblPos val="nextTo"/>
        <c:crossAx val="3327464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07529968"/>
        <c:axId val="307514864"/>
      </c:lineChart>
      <c:catAx>
        <c:axId val="307529968"/>
        <c:scaling>
          <c:orientation val="minMax"/>
        </c:scaling>
        <c:delete val="1"/>
        <c:axPos val="b"/>
        <c:numFmt formatCode="General" sourceLinked="1"/>
        <c:majorTickMark val="none"/>
        <c:minorTickMark val="none"/>
        <c:tickLblPos val="nextTo"/>
        <c:crossAx val="307514864"/>
        <c:crosses val="autoZero"/>
        <c:auto val="1"/>
        <c:lblAlgn val="ctr"/>
        <c:lblOffset val="100"/>
        <c:noMultiLvlLbl val="0"/>
      </c:catAx>
      <c:valAx>
        <c:axId val="307514864"/>
        <c:scaling>
          <c:orientation val="minMax"/>
        </c:scaling>
        <c:delete val="1"/>
        <c:axPos val="l"/>
        <c:numFmt formatCode="General" sourceLinked="1"/>
        <c:majorTickMark val="none"/>
        <c:minorTickMark val="none"/>
        <c:tickLblPos val="nextTo"/>
        <c:crossAx val="307529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07494928"/>
        <c:axId val="307235168"/>
      </c:lineChart>
      <c:catAx>
        <c:axId val="307494928"/>
        <c:scaling>
          <c:orientation val="minMax"/>
        </c:scaling>
        <c:delete val="1"/>
        <c:axPos val="b"/>
        <c:numFmt formatCode="General" sourceLinked="1"/>
        <c:majorTickMark val="none"/>
        <c:minorTickMark val="none"/>
        <c:tickLblPos val="nextTo"/>
        <c:crossAx val="307235168"/>
        <c:crosses val="autoZero"/>
        <c:auto val="1"/>
        <c:lblAlgn val="ctr"/>
        <c:lblOffset val="100"/>
        <c:noMultiLvlLbl val="0"/>
      </c:catAx>
      <c:valAx>
        <c:axId val="307235168"/>
        <c:scaling>
          <c:orientation val="minMax"/>
        </c:scaling>
        <c:delete val="1"/>
        <c:axPos val="l"/>
        <c:numFmt formatCode="General" sourceLinked="1"/>
        <c:majorTickMark val="none"/>
        <c:minorTickMark val="none"/>
        <c:tickLblPos val="nextTo"/>
        <c:crossAx val="3074949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9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4554000"/>
        <c:axId val="547583328"/>
      </c:lineChart>
      <c:catAx>
        <c:axId val="394554000"/>
        <c:scaling>
          <c:orientation val="minMax"/>
        </c:scaling>
        <c:delete val="1"/>
        <c:axPos val="b"/>
        <c:numFmt formatCode="General" sourceLinked="1"/>
        <c:majorTickMark val="none"/>
        <c:minorTickMark val="none"/>
        <c:tickLblPos val="nextTo"/>
        <c:crossAx val="547583328"/>
        <c:crosses val="autoZero"/>
        <c:auto val="1"/>
        <c:lblAlgn val="ctr"/>
        <c:lblOffset val="100"/>
        <c:noMultiLvlLbl val="0"/>
      </c:catAx>
      <c:valAx>
        <c:axId val="547583328"/>
        <c:scaling>
          <c:orientation val="minMax"/>
        </c:scaling>
        <c:delete val="1"/>
        <c:axPos val="l"/>
        <c:numFmt formatCode="General" sourceLinked="1"/>
        <c:majorTickMark val="none"/>
        <c:minorTickMark val="none"/>
        <c:tickLblPos val="nextTo"/>
        <c:crossAx val="3945540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chemeClr val="bg1">
                  <a:alpha val="1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5"/>
          <c:order val="3"/>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4"/>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5"/>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6"/>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dLbls>
          <c:showLegendKey val="0"/>
          <c:showVal val="0"/>
          <c:showCatName val="0"/>
          <c:showSerName val="0"/>
          <c:showPercent val="0"/>
          <c:showBubbleSize val="0"/>
        </c:dLbls>
        <c:smooth val="0"/>
        <c:axId val="215478000"/>
        <c:axId val="215471568"/>
      </c:lineChart>
      <c:catAx>
        <c:axId val="215478000"/>
        <c:scaling>
          <c:orientation val="minMax"/>
        </c:scaling>
        <c:delete val="1"/>
        <c:axPos val="b"/>
        <c:numFmt formatCode="General" sourceLinked="1"/>
        <c:majorTickMark val="none"/>
        <c:minorTickMark val="none"/>
        <c:tickLblPos val="nextTo"/>
        <c:crossAx val="215471568"/>
        <c:crosses val="autoZero"/>
        <c:auto val="1"/>
        <c:lblAlgn val="ctr"/>
        <c:lblOffset val="100"/>
        <c:noMultiLvlLbl val="0"/>
      </c:catAx>
      <c:valAx>
        <c:axId val="215471568"/>
        <c:scaling>
          <c:orientation val="minMax"/>
        </c:scaling>
        <c:delete val="1"/>
        <c:axPos val="l"/>
        <c:numFmt formatCode="General" sourceLinked="1"/>
        <c:majorTickMark val="none"/>
        <c:minorTickMark val="none"/>
        <c:tickLblPos val="nextTo"/>
        <c:crossAx val="2154780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69986160"/>
        <c:axId val="169990144"/>
      </c:lineChart>
      <c:catAx>
        <c:axId val="169986160"/>
        <c:scaling>
          <c:orientation val="minMax"/>
        </c:scaling>
        <c:delete val="1"/>
        <c:axPos val="b"/>
        <c:numFmt formatCode="General" sourceLinked="1"/>
        <c:majorTickMark val="none"/>
        <c:minorTickMark val="none"/>
        <c:tickLblPos val="nextTo"/>
        <c:crossAx val="169990144"/>
        <c:crosses val="autoZero"/>
        <c:auto val="1"/>
        <c:lblAlgn val="ctr"/>
        <c:lblOffset val="100"/>
        <c:noMultiLvlLbl val="0"/>
      </c:catAx>
      <c:valAx>
        <c:axId val="169990144"/>
        <c:scaling>
          <c:orientation val="minMax"/>
        </c:scaling>
        <c:delete val="1"/>
        <c:axPos val="l"/>
        <c:numFmt formatCode="General" sourceLinked="1"/>
        <c:majorTickMark val="none"/>
        <c:minorTickMark val="none"/>
        <c:tickLblPos val="nextTo"/>
        <c:crossAx val="1699861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4286928"/>
        <c:axId val="394290912"/>
      </c:lineChart>
      <c:catAx>
        <c:axId val="394286928"/>
        <c:scaling>
          <c:orientation val="minMax"/>
        </c:scaling>
        <c:delete val="1"/>
        <c:axPos val="b"/>
        <c:numFmt formatCode="General" sourceLinked="1"/>
        <c:majorTickMark val="none"/>
        <c:minorTickMark val="none"/>
        <c:tickLblPos val="nextTo"/>
        <c:crossAx val="394290912"/>
        <c:crosses val="autoZero"/>
        <c:auto val="1"/>
        <c:lblAlgn val="ctr"/>
        <c:lblOffset val="100"/>
        <c:noMultiLvlLbl val="0"/>
      </c:catAx>
      <c:valAx>
        <c:axId val="394290912"/>
        <c:scaling>
          <c:orientation val="minMax"/>
        </c:scaling>
        <c:delete val="1"/>
        <c:axPos val="l"/>
        <c:numFmt formatCode="General" sourceLinked="1"/>
        <c:majorTickMark val="none"/>
        <c:minorTickMark val="none"/>
        <c:tickLblPos val="nextTo"/>
        <c:crossAx val="3942869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109808"/>
        <c:axId val="-40114016"/>
      </c:lineChart>
      <c:catAx>
        <c:axId val="-40109808"/>
        <c:scaling>
          <c:orientation val="minMax"/>
        </c:scaling>
        <c:delete val="1"/>
        <c:axPos val="b"/>
        <c:numFmt formatCode="General" sourceLinked="1"/>
        <c:majorTickMark val="none"/>
        <c:minorTickMark val="none"/>
        <c:tickLblPos val="nextTo"/>
        <c:crossAx val="-40114016"/>
        <c:crosses val="autoZero"/>
        <c:auto val="1"/>
        <c:lblAlgn val="ctr"/>
        <c:lblOffset val="100"/>
        <c:noMultiLvlLbl val="0"/>
      </c:catAx>
      <c:valAx>
        <c:axId val="-40114016"/>
        <c:scaling>
          <c:orientation val="minMax"/>
        </c:scaling>
        <c:delete val="1"/>
        <c:axPos val="l"/>
        <c:numFmt formatCode="General" sourceLinked="1"/>
        <c:majorTickMark val="none"/>
        <c:minorTickMark val="none"/>
        <c:tickLblPos val="nextTo"/>
        <c:crossAx val="-401098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1592800"/>
        <c:axId val="361596800"/>
      </c:lineChart>
      <c:catAx>
        <c:axId val="361592800"/>
        <c:scaling>
          <c:orientation val="minMax"/>
        </c:scaling>
        <c:delete val="1"/>
        <c:axPos val="b"/>
        <c:numFmt formatCode="General" sourceLinked="1"/>
        <c:majorTickMark val="none"/>
        <c:minorTickMark val="none"/>
        <c:tickLblPos val="nextTo"/>
        <c:crossAx val="361596800"/>
        <c:crosses val="autoZero"/>
        <c:auto val="1"/>
        <c:lblAlgn val="ctr"/>
        <c:lblOffset val="100"/>
        <c:noMultiLvlLbl val="0"/>
      </c:catAx>
      <c:valAx>
        <c:axId val="361596800"/>
        <c:scaling>
          <c:orientation val="minMax"/>
        </c:scaling>
        <c:delete val="1"/>
        <c:axPos val="l"/>
        <c:numFmt formatCode="General" sourceLinked="1"/>
        <c:majorTickMark val="none"/>
        <c:minorTickMark val="none"/>
        <c:tickLblPos val="nextTo"/>
        <c:crossAx val="3615928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999360"/>
        <c:axId val="-40329392"/>
      </c:lineChart>
      <c:catAx>
        <c:axId val="-39999360"/>
        <c:scaling>
          <c:orientation val="minMax"/>
        </c:scaling>
        <c:delete val="1"/>
        <c:axPos val="b"/>
        <c:numFmt formatCode="General" sourceLinked="1"/>
        <c:majorTickMark val="none"/>
        <c:minorTickMark val="none"/>
        <c:tickLblPos val="nextTo"/>
        <c:crossAx val="-40329392"/>
        <c:crosses val="autoZero"/>
        <c:auto val="1"/>
        <c:lblAlgn val="ctr"/>
        <c:lblOffset val="100"/>
        <c:noMultiLvlLbl val="0"/>
      </c:catAx>
      <c:valAx>
        <c:axId val="-40329392"/>
        <c:scaling>
          <c:orientation val="minMax"/>
        </c:scaling>
        <c:delete val="1"/>
        <c:axPos val="l"/>
        <c:numFmt formatCode="General" sourceLinked="1"/>
        <c:majorTickMark val="none"/>
        <c:minorTickMark val="none"/>
        <c:tickLblPos val="nextTo"/>
        <c:crossAx val="-399993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1518144"/>
        <c:axId val="361522144"/>
      </c:lineChart>
      <c:catAx>
        <c:axId val="361518144"/>
        <c:scaling>
          <c:orientation val="minMax"/>
        </c:scaling>
        <c:delete val="1"/>
        <c:axPos val="b"/>
        <c:numFmt formatCode="General" sourceLinked="1"/>
        <c:majorTickMark val="none"/>
        <c:minorTickMark val="none"/>
        <c:tickLblPos val="nextTo"/>
        <c:crossAx val="361522144"/>
        <c:crosses val="autoZero"/>
        <c:auto val="1"/>
        <c:lblAlgn val="ctr"/>
        <c:lblOffset val="100"/>
        <c:noMultiLvlLbl val="0"/>
      </c:catAx>
      <c:valAx>
        <c:axId val="361522144"/>
        <c:scaling>
          <c:orientation val="minMax"/>
        </c:scaling>
        <c:delete val="1"/>
        <c:axPos val="l"/>
        <c:numFmt formatCode="General" sourceLinked="1"/>
        <c:majorTickMark val="none"/>
        <c:minorTickMark val="none"/>
        <c:tickLblPos val="nextTo"/>
        <c:crossAx val="3615181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406800"/>
        <c:axId val="-40382032"/>
      </c:lineChart>
      <c:catAx>
        <c:axId val="-40406800"/>
        <c:scaling>
          <c:orientation val="minMax"/>
        </c:scaling>
        <c:delete val="1"/>
        <c:axPos val="b"/>
        <c:numFmt formatCode="General" sourceLinked="1"/>
        <c:majorTickMark val="none"/>
        <c:minorTickMark val="none"/>
        <c:tickLblPos val="nextTo"/>
        <c:crossAx val="-40382032"/>
        <c:crosses val="autoZero"/>
        <c:auto val="1"/>
        <c:lblAlgn val="ctr"/>
        <c:lblOffset val="100"/>
        <c:noMultiLvlLbl val="0"/>
      </c:catAx>
      <c:valAx>
        <c:axId val="-40382032"/>
        <c:scaling>
          <c:orientation val="minMax"/>
        </c:scaling>
        <c:delete val="1"/>
        <c:axPos val="l"/>
        <c:numFmt formatCode="General" sourceLinked="1"/>
        <c:majorTickMark val="none"/>
        <c:minorTickMark val="none"/>
        <c:tickLblPos val="nextTo"/>
        <c:crossAx val="-404068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1908240"/>
        <c:axId val="362289488"/>
      </c:lineChart>
      <c:catAx>
        <c:axId val="361908240"/>
        <c:scaling>
          <c:orientation val="minMax"/>
        </c:scaling>
        <c:delete val="1"/>
        <c:axPos val="b"/>
        <c:numFmt formatCode="General" sourceLinked="1"/>
        <c:majorTickMark val="none"/>
        <c:minorTickMark val="none"/>
        <c:tickLblPos val="nextTo"/>
        <c:crossAx val="362289488"/>
        <c:crosses val="autoZero"/>
        <c:auto val="1"/>
        <c:lblAlgn val="ctr"/>
        <c:lblOffset val="100"/>
        <c:noMultiLvlLbl val="0"/>
      </c:catAx>
      <c:valAx>
        <c:axId val="362289488"/>
        <c:scaling>
          <c:orientation val="minMax"/>
        </c:scaling>
        <c:delete val="1"/>
        <c:axPos val="l"/>
        <c:numFmt formatCode="General" sourceLinked="1"/>
        <c:majorTickMark val="none"/>
        <c:minorTickMark val="none"/>
        <c:tickLblPos val="nextTo"/>
        <c:crossAx val="3619082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4271584"/>
        <c:axId val="394545392"/>
      </c:lineChart>
      <c:catAx>
        <c:axId val="394271584"/>
        <c:scaling>
          <c:orientation val="minMax"/>
        </c:scaling>
        <c:delete val="1"/>
        <c:axPos val="b"/>
        <c:numFmt formatCode="General" sourceLinked="1"/>
        <c:majorTickMark val="none"/>
        <c:minorTickMark val="none"/>
        <c:tickLblPos val="nextTo"/>
        <c:crossAx val="394545392"/>
        <c:crosses val="autoZero"/>
        <c:auto val="1"/>
        <c:lblAlgn val="ctr"/>
        <c:lblOffset val="100"/>
        <c:noMultiLvlLbl val="0"/>
      </c:catAx>
      <c:valAx>
        <c:axId val="394545392"/>
        <c:scaling>
          <c:orientation val="minMax"/>
        </c:scaling>
        <c:delete val="1"/>
        <c:axPos val="l"/>
        <c:numFmt formatCode="General" sourceLinked="1"/>
        <c:majorTickMark val="none"/>
        <c:minorTickMark val="none"/>
        <c:tickLblPos val="nextTo"/>
        <c:crossAx val="3942715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2555040"/>
        <c:axId val="332536432"/>
      </c:lineChart>
      <c:catAx>
        <c:axId val="332555040"/>
        <c:scaling>
          <c:orientation val="minMax"/>
        </c:scaling>
        <c:delete val="1"/>
        <c:axPos val="b"/>
        <c:numFmt formatCode="General" sourceLinked="1"/>
        <c:majorTickMark val="none"/>
        <c:minorTickMark val="none"/>
        <c:tickLblPos val="nextTo"/>
        <c:crossAx val="332536432"/>
        <c:crosses val="autoZero"/>
        <c:auto val="1"/>
        <c:lblAlgn val="ctr"/>
        <c:lblOffset val="100"/>
        <c:noMultiLvlLbl val="0"/>
      </c:catAx>
      <c:valAx>
        <c:axId val="332536432"/>
        <c:scaling>
          <c:orientation val="minMax"/>
        </c:scaling>
        <c:delete val="1"/>
        <c:axPos val="l"/>
        <c:numFmt formatCode="General" sourceLinked="1"/>
        <c:majorTickMark val="none"/>
        <c:minorTickMark val="none"/>
        <c:tickLblPos val="nextTo"/>
        <c:crossAx val="332555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0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33204000"/>
        <c:axId val="333188976"/>
      </c:lineChart>
      <c:catAx>
        <c:axId val="333204000"/>
        <c:scaling>
          <c:orientation val="minMax"/>
        </c:scaling>
        <c:delete val="1"/>
        <c:axPos val="b"/>
        <c:numFmt formatCode="General" sourceLinked="1"/>
        <c:majorTickMark val="none"/>
        <c:minorTickMark val="none"/>
        <c:tickLblPos val="nextTo"/>
        <c:crossAx val="333188976"/>
        <c:crosses val="autoZero"/>
        <c:auto val="1"/>
        <c:lblAlgn val="ctr"/>
        <c:lblOffset val="100"/>
        <c:noMultiLvlLbl val="0"/>
      </c:catAx>
      <c:valAx>
        <c:axId val="333188976"/>
        <c:scaling>
          <c:orientation val="minMax"/>
        </c:scaling>
        <c:delete val="1"/>
        <c:axPos val="l"/>
        <c:numFmt formatCode="General" sourceLinked="1"/>
        <c:majorTickMark val="none"/>
        <c:minorTickMark val="none"/>
        <c:tickLblPos val="nextTo"/>
        <c:crossAx val="3332040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5212928"/>
        <c:axId val="524898896"/>
      </c:lineChart>
      <c:catAx>
        <c:axId val="525212928"/>
        <c:scaling>
          <c:orientation val="minMax"/>
        </c:scaling>
        <c:delete val="1"/>
        <c:axPos val="b"/>
        <c:numFmt formatCode="General" sourceLinked="1"/>
        <c:majorTickMark val="none"/>
        <c:minorTickMark val="none"/>
        <c:tickLblPos val="nextTo"/>
        <c:crossAx val="524898896"/>
        <c:crosses val="autoZero"/>
        <c:auto val="1"/>
        <c:lblAlgn val="ctr"/>
        <c:lblOffset val="100"/>
        <c:noMultiLvlLbl val="0"/>
      </c:catAx>
      <c:valAx>
        <c:axId val="524898896"/>
        <c:scaling>
          <c:orientation val="minMax"/>
        </c:scaling>
        <c:delete val="1"/>
        <c:axPos val="l"/>
        <c:numFmt formatCode="General" sourceLinked="1"/>
        <c:majorTickMark val="none"/>
        <c:minorTickMark val="none"/>
        <c:tickLblPos val="nextTo"/>
        <c:crossAx val="5252129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33234224"/>
        <c:axId val="333102064"/>
      </c:lineChart>
      <c:catAx>
        <c:axId val="333234224"/>
        <c:scaling>
          <c:orientation val="minMax"/>
        </c:scaling>
        <c:delete val="1"/>
        <c:axPos val="b"/>
        <c:numFmt formatCode="General" sourceLinked="1"/>
        <c:majorTickMark val="none"/>
        <c:minorTickMark val="none"/>
        <c:tickLblPos val="nextTo"/>
        <c:crossAx val="333102064"/>
        <c:crosses val="autoZero"/>
        <c:auto val="1"/>
        <c:lblAlgn val="ctr"/>
        <c:lblOffset val="100"/>
        <c:noMultiLvlLbl val="0"/>
      </c:catAx>
      <c:valAx>
        <c:axId val="333102064"/>
        <c:scaling>
          <c:orientation val="minMax"/>
        </c:scaling>
        <c:delete val="1"/>
        <c:axPos val="l"/>
        <c:numFmt formatCode="General" sourceLinked="1"/>
        <c:majorTickMark val="none"/>
        <c:minorTickMark val="none"/>
        <c:tickLblPos val="nextTo"/>
        <c:crossAx val="3332342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29542784"/>
        <c:axId val="664239456"/>
      </c:lineChart>
      <c:catAx>
        <c:axId val="629542784"/>
        <c:scaling>
          <c:orientation val="minMax"/>
        </c:scaling>
        <c:delete val="1"/>
        <c:axPos val="b"/>
        <c:numFmt formatCode="General" sourceLinked="1"/>
        <c:majorTickMark val="none"/>
        <c:minorTickMark val="none"/>
        <c:tickLblPos val="nextTo"/>
        <c:crossAx val="664239456"/>
        <c:crosses val="autoZero"/>
        <c:auto val="1"/>
        <c:lblAlgn val="ctr"/>
        <c:lblOffset val="100"/>
        <c:noMultiLvlLbl val="0"/>
      </c:catAx>
      <c:valAx>
        <c:axId val="664239456"/>
        <c:scaling>
          <c:orientation val="minMax"/>
        </c:scaling>
        <c:delete val="1"/>
        <c:axPos val="l"/>
        <c:numFmt formatCode="General" sourceLinked="1"/>
        <c:majorTickMark val="none"/>
        <c:minorTickMark val="none"/>
        <c:tickLblPos val="nextTo"/>
        <c:crossAx val="6295427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29516208"/>
        <c:axId val="667728128"/>
      </c:lineChart>
      <c:catAx>
        <c:axId val="629516208"/>
        <c:scaling>
          <c:orientation val="minMax"/>
        </c:scaling>
        <c:delete val="1"/>
        <c:axPos val="b"/>
        <c:numFmt formatCode="General" sourceLinked="1"/>
        <c:majorTickMark val="none"/>
        <c:minorTickMark val="none"/>
        <c:tickLblPos val="nextTo"/>
        <c:crossAx val="667728128"/>
        <c:crosses val="autoZero"/>
        <c:auto val="1"/>
        <c:lblAlgn val="ctr"/>
        <c:lblOffset val="100"/>
        <c:noMultiLvlLbl val="0"/>
      </c:catAx>
      <c:valAx>
        <c:axId val="667728128"/>
        <c:scaling>
          <c:orientation val="minMax"/>
        </c:scaling>
        <c:delete val="1"/>
        <c:axPos val="l"/>
        <c:numFmt formatCode="General" sourceLinked="1"/>
        <c:majorTickMark val="none"/>
        <c:minorTickMark val="none"/>
        <c:tickLblPos val="nextTo"/>
        <c:crossAx val="6295162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14561520"/>
        <c:axId val="214930432"/>
      </c:lineChart>
      <c:catAx>
        <c:axId val="214561520"/>
        <c:scaling>
          <c:orientation val="minMax"/>
        </c:scaling>
        <c:delete val="1"/>
        <c:axPos val="b"/>
        <c:numFmt formatCode="General" sourceLinked="1"/>
        <c:majorTickMark val="none"/>
        <c:minorTickMark val="none"/>
        <c:tickLblPos val="nextTo"/>
        <c:crossAx val="214930432"/>
        <c:crosses val="autoZero"/>
        <c:auto val="1"/>
        <c:lblAlgn val="ctr"/>
        <c:lblOffset val="100"/>
        <c:noMultiLvlLbl val="0"/>
      </c:catAx>
      <c:valAx>
        <c:axId val="214930432"/>
        <c:scaling>
          <c:orientation val="minMax"/>
        </c:scaling>
        <c:delete val="1"/>
        <c:axPos val="l"/>
        <c:numFmt formatCode="General" sourceLinked="1"/>
        <c:majorTickMark val="none"/>
        <c:minorTickMark val="none"/>
        <c:tickLblPos val="nextTo"/>
        <c:crossAx val="214561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2466368"/>
        <c:axId val="332930768"/>
      </c:lineChart>
      <c:catAx>
        <c:axId val="332466368"/>
        <c:scaling>
          <c:orientation val="minMax"/>
        </c:scaling>
        <c:delete val="1"/>
        <c:axPos val="b"/>
        <c:numFmt formatCode="General" sourceLinked="1"/>
        <c:majorTickMark val="none"/>
        <c:minorTickMark val="none"/>
        <c:tickLblPos val="nextTo"/>
        <c:crossAx val="332930768"/>
        <c:crosses val="autoZero"/>
        <c:auto val="1"/>
        <c:lblAlgn val="ctr"/>
        <c:lblOffset val="100"/>
        <c:noMultiLvlLbl val="0"/>
      </c:catAx>
      <c:valAx>
        <c:axId val="332930768"/>
        <c:scaling>
          <c:orientation val="minMax"/>
        </c:scaling>
        <c:delete val="1"/>
        <c:axPos val="l"/>
        <c:numFmt formatCode="General" sourceLinked="1"/>
        <c:majorTickMark val="none"/>
        <c:minorTickMark val="none"/>
        <c:tickLblPos val="nextTo"/>
        <c:crossAx val="3324663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2695872"/>
        <c:axId val="382505360"/>
      </c:lineChart>
      <c:catAx>
        <c:axId val="382695872"/>
        <c:scaling>
          <c:orientation val="minMax"/>
        </c:scaling>
        <c:delete val="1"/>
        <c:axPos val="b"/>
        <c:numFmt formatCode="General" sourceLinked="1"/>
        <c:majorTickMark val="none"/>
        <c:minorTickMark val="none"/>
        <c:tickLblPos val="nextTo"/>
        <c:crossAx val="382505360"/>
        <c:crosses val="autoZero"/>
        <c:auto val="1"/>
        <c:lblAlgn val="ctr"/>
        <c:lblOffset val="100"/>
        <c:noMultiLvlLbl val="0"/>
      </c:catAx>
      <c:valAx>
        <c:axId val="382505360"/>
        <c:scaling>
          <c:orientation val="minMax"/>
        </c:scaling>
        <c:delete val="1"/>
        <c:axPos val="l"/>
        <c:numFmt formatCode="General" sourceLinked="1"/>
        <c:majorTickMark val="none"/>
        <c:minorTickMark val="none"/>
        <c:tickLblPos val="nextTo"/>
        <c:crossAx val="3826958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0871072"/>
        <c:axId val="382416896"/>
      </c:lineChart>
      <c:catAx>
        <c:axId val="360871072"/>
        <c:scaling>
          <c:orientation val="minMax"/>
        </c:scaling>
        <c:delete val="1"/>
        <c:axPos val="b"/>
        <c:numFmt formatCode="General" sourceLinked="1"/>
        <c:majorTickMark val="none"/>
        <c:minorTickMark val="none"/>
        <c:tickLblPos val="nextTo"/>
        <c:crossAx val="382416896"/>
        <c:crosses val="autoZero"/>
        <c:auto val="1"/>
        <c:lblAlgn val="ctr"/>
        <c:lblOffset val="100"/>
        <c:noMultiLvlLbl val="0"/>
      </c:catAx>
      <c:valAx>
        <c:axId val="382416896"/>
        <c:scaling>
          <c:orientation val="minMax"/>
        </c:scaling>
        <c:delete val="1"/>
        <c:axPos val="l"/>
        <c:numFmt formatCode="General" sourceLinked="1"/>
        <c:majorTickMark val="none"/>
        <c:minorTickMark val="none"/>
        <c:tickLblPos val="nextTo"/>
        <c:crossAx val="3608710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94646832"/>
        <c:axId val="307566800"/>
      </c:lineChart>
      <c:catAx>
        <c:axId val="394646832"/>
        <c:scaling>
          <c:orientation val="minMax"/>
        </c:scaling>
        <c:delete val="1"/>
        <c:axPos val="b"/>
        <c:numFmt formatCode="General" sourceLinked="1"/>
        <c:majorTickMark val="none"/>
        <c:minorTickMark val="none"/>
        <c:tickLblPos val="nextTo"/>
        <c:crossAx val="307566800"/>
        <c:crosses val="autoZero"/>
        <c:auto val="1"/>
        <c:lblAlgn val="ctr"/>
        <c:lblOffset val="100"/>
        <c:noMultiLvlLbl val="0"/>
      </c:catAx>
      <c:valAx>
        <c:axId val="307566800"/>
        <c:scaling>
          <c:orientation val="minMax"/>
        </c:scaling>
        <c:delete val="1"/>
        <c:axPos val="l"/>
        <c:numFmt formatCode="General" sourceLinked="1"/>
        <c:majorTickMark val="none"/>
        <c:minorTickMark val="none"/>
        <c:tickLblPos val="nextTo"/>
        <c:crossAx val="394646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6561696"/>
        <c:axId val="686214176"/>
      </c:lineChart>
      <c:catAx>
        <c:axId val="686561696"/>
        <c:scaling>
          <c:orientation val="minMax"/>
        </c:scaling>
        <c:delete val="1"/>
        <c:axPos val="b"/>
        <c:numFmt formatCode="General" sourceLinked="1"/>
        <c:majorTickMark val="none"/>
        <c:minorTickMark val="none"/>
        <c:tickLblPos val="nextTo"/>
        <c:crossAx val="686214176"/>
        <c:crosses val="autoZero"/>
        <c:auto val="1"/>
        <c:lblAlgn val="ctr"/>
        <c:lblOffset val="100"/>
        <c:noMultiLvlLbl val="0"/>
      </c:catAx>
      <c:valAx>
        <c:axId val="686214176"/>
        <c:scaling>
          <c:orientation val="minMax"/>
        </c:scaling>
        <c:delete val="1"/>
        <c:axPos val="l"/>
        <c:numFmt formatCode="General" sourceLinked="1"/>
        <c:majorTickMark val="none"/>
        <c:minorTickMark val="none"/>
        <c:tickLblPos val="nextTo"/>
        <c:crossAx val="6865616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1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5938128"/>
        <c:axId val="685782640"/>
      </c:lineChart>
      <c:catAx>
        <c:axId val="685938128"/>
        <c:scaling>
          <c:orientation val="minMax"/>
        </c:scaling>
        <c:delete val="1"/>
        <c:axPos val="b"/>
        <c:numFmt formatCode="General" sourceLinked="1"/>
        <c:majorTickMark val="none"/>
        <c:minorTickMark val="none"/>
        <c:tickLblPos val="nextTo"/>
        <c:crossAx val="685782640"/>
        <c:crosses val="autoZero"/>
        <c:auto val="1"/>
        <c:lblAlgn val="ctr"/>
        <c:lblOffset val="100"/>
        <c:noMultiLvlLbl val="0"/>
      </c:catAx>
      <c:valAx>
        <c:axId val="685782640"/>
        <c:scaling>
          <c:orientation val="minMax"/>
        </c:scaling>
        <c:delete val="1"/>
        <c:axPos val="l"/>
        <c:numFmt formatCode="General" sourceLinked="1"/>
        <c:majorTickMark val="none"/>
        <c:minorTickMark val="none"/>
        <c:tickLblPos val="nextTo"/>
        <c:crossAx val="685938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70114976"/>
        <c:axId val="169998272"/>
      </c:lineChart>
      <c:catAx>
        <c:axId val="170114976"/>
        <c:scaling>
          <c:orientation val="minMax"/>
        </c:scaling>
        <c:delete val="1"/>
        <c:axPos val="b"/>
        <c:numFmt formatCode="General" sourceLinked="1"/>
        <c:majorTickMark val="none"/>
        <c:minorTickMark val="none"/>
        <c:tickLblPos val="nextTo"/>
        <c:crossAx val="169998272"/>
        <c:crosses val="autoZero"/>
        <c:auto val="1"/>
        <c:lblAlgn val="ctr"/>
        <c:lblOffset val="100"/>
        <c:noMultiLvlLbl val="0"/>
      </c:catAx>
      <c:valAx>
        <c:axId val="169998272"/>
        <c:scaling>
          <c:orientation val="minMax"/>
        </c:scaling>
        <c:delete val="1"/>
        <c:axPos val="l"/>
        <c:numFmt formatCode="General" sourceLinked="1"/>
        <c:majorTickMark val="none"/>
        <c:minorTickMark val="none"/>
        <c:tickLblPos val="nextTo"/>
        <c:crossAx val="1701149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82680768"/>
        <c:axId val="360796000"/>
      </c:lineChart>
      <c:catAx>
        <c:axId val="382680768"/>
        <c:scaling>
          <c:orientation val="minMax"/>
        </c:scaling>
        <c:delete val="1"/>
        <c:axPos val="b"/>
        <c:numFmt formatCode="General" sourceLinked="1"/>
        <c:majorTickMark val="none"/>
        <c:minorTickMark val="none"/>
        <c:tickLblPos val="nextTo"/>
        <c:crossAx val="360796000"/>
        <c:crosses val="autoZero"/>
        <c:auto val="1"/>
        <c:lblAlgn val="ctr"/>
        <c:lblOffset val="100"/>
        <c:noMultiLvlLbl val="0"/>
      </c:catAx>
      <c:valAx>
        <c:axId val="360796000"/>
        <c:scaling>
          <c:orientation val="minMax"/>
        </c:scaling>
        <c:delete val="1"/>
        <c:axPos val="l"/>
        <c:numFmt formatCode="General" sourceLinked="1"/>
        <c:majorTickMark val="none"/>
        <c:minorTickMark val="none"/>
        <c:tickLblPos val="nextTo"/>
        <c:crossAx val="3826807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896576"/>
        <c:axId val="395264400"/>
      </c:lineChart>
      <c:catAx>
        <c:axId val="-39896576"/>
        <c:scaling>
          <c:orientation val="minMax"/>
        </c:scaling>
        <c:delete val="1"/>
        <c:axPos val="b"/>
        <c:numFmt formatCode="General" sourceLinked="1"/>
        <c:majorTickMark val="none"/>
        <c:minorTickMark val="none"/>
        <c:tickLblPos val="nextTo"/>
        <c:crossAx val="395264400"/>
        <c:crosses val="autoZero"/>
        <c:auto val="1"/>
        <c:lblAlgn val="ctr"/>
        <c:lblOffset val="100"/>
        <c:noMultiLvlLbl val="0"/>
      </c:catAx>
      <c:valAx>
        <c:axId val="395264400"/>
        <c:scaling>
          <c:orientation val="minMax"/>
        </c:scaling>
        <c:delete val="1"/>
        <c:axPos val="l"/>
        <c:numFmt formatCode="General" sourceLinked="1"/>
        <c:majorTickMark val="none"/>
        <c:minorTickMark val="none"/>
        <c:tickLblPos val="nextTo"/>
        <c:crossAx val="-398965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0432896"/>
        <c:axId val="-40044544"/>
      </c:lineChart>
      <c:catAx>
        <c:axId val="-40432896"/>
        <c:scaling>
          <c:orientation val="minMax"/>
        </c:scaling>
        <c:delete val="1"/>
        <c:axPos val="b"/>
        <c:numFmt formatCode="General" sourceLinked="1"/>
        <c:majorTickMark val="none"/>
        <c:minorTickMark val="none"/>
        <c:tickLblPos val="nextTo"/>
        <c:crossAx val="-40044544"/>
        <c:crosses val="autoZero"/>
        <c:auto val="1"/>
        <c:lblAlgn val="ctr"/>
        <c:lblOffset val="100"/>
        <c:noMultiLvlLbl val="0"/>
      </c:catAx>
      <c:valAx>
        <c:axId val="-40044544"/>
        <c:scaling>
          <c:orientation val="minMax"/>
        </c:scaling>
        <c:delete val="1"/>
        <c:axPos val="l"/>
        <c:numFmt formatCode="General" sourceLinked="1"/>
        <c:majorTickMark val="none"/>
        <c:minorTickMark val="none"/>
        <c:tickLblPos val="nextTo"/>
        <c:crossAx val="-404328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82035776"/>
        <c:axId val="382039776"/>
      </c:lineChart>
      <c:catAx>
        <c:axId val="382035776"/>
        <c:scaling>
          <c:orientation val="minMax"/>
        </c:scaling>
        <c:delete val="1"/>
        <c:axPos val="b"/>
        <c:numFmt formatCode="General" sourceLinked="1"/>
        <c:majorTickMark val="none"/>
        <c:minorTickMark val="none"/>
        <c:tickLblPos val="nextTo"/>
        <c:crossAx val="382039776"/>
        <c:crosses val="autoZero"/>
        <c:auto val="1"/>
        <c:lblAlgn val="ctr"/>
        <c:lblOffset val="100"/>
        <c:noMultiLvlLbl val="0"/>
      </c:catAx>
      <c:valAx>
        <c:axId val="382039776"/>
        <c:scaling>
          <c:orientation val="minMax"/>
        </c:scaling>
        <c:delete val="1"/>
        <c:axPos val="l"/>
        <c:numFmt formatCode="General" sourceLinked="1"/>
        <c:majorTickMark val="none"/>
        <c:minorTickMark val="none"/>
        <c:tickLblPos val="nextTo"/>
        <c:crossAx val="3820357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6516912"/>
        <c:axId val="686509968"/>
      </c:lineChart>
      <c:catAx>
        <c:axId val="686516912"/>
        <c:scaling>
          <c:orientation val="minMax"/>
        </c:scaling>
        <c:delete val="1"/>
        <c:axPos val="b"/>
        <c:numFmt formatCode="General" sourceLinked="1"/>
        <c:majorTickMark val="none"/>
        <c:minorTickMark val="none"/>
        <c:tickLblPos val="nextTo"/>
        <c:crossAx val="686509968"/>
        <c:crosses val="autoZero"/>
        <c:auto val="1"/>
        <c:lblAlgn val="ctr"/>
        <c:lblOffset val="100"/>
        <c:noMultiLvlLbl val="0"/>
      </c:catAx>
      <c:valAx>
        <c:axId val="686509968"/>
        <c:scaling>
          <c:orientation val="minMax"/>
        </c:scaling>
        <c:delete val="1"/>
        <c:axPos val="l"/>
        <c:numFmt formatCode="General" sourceLinked="1"/>
        <c:majorTickMark val="none"/>
        <c:minorTickMark val="none"/>
        <c:tickLblPos val="nextTo"/>
        <c:crossAx val="6865169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6437472"/>
        <c:axId val="686430016"/>
      </c:lineChart>
      <c:catAx>
        <c:axId val="686437472"/>
        <c:scaling>
          <c:orientation val="minMax"/>
        </c:scaling>
        <c:delete val="1"/>
        <c:axPos val="b"/>
        <c:numFmt formatCode="General" sourceLinked="1"/>
        <c:majorTickMark val="none"/>
        <c:minorTickMark val="none"/>
        <c:tickLblPos val="nextTo"/>
        <c:crossAx val="686430016"/>
        <c:crosses val="autoZero"/>
        <c:auto val="1"/>
        <c:lblAlgn val="ctr"/>
        <c:lblOffset val="100"/>
        <c:noMultiLvlLbl val="0"/>
      </c:catAx>
      <c:valAx>
        <c:axId val="686430016"/>
        <c:scaling>
          <c:orientation val="minMax"/>
        </c:scaling>
        <c:delete val="1"/>
        <c:axPos val="l"/>
        <c:numFmt formatCode="General" sourceLinked="1"/>
        <c:majorTickMark val="none"/>
        <c:minorTickMark val="none"/>
        <c:tickLblPos val="nextTo"/>
        <c:crossAx val="6864374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6621632"/>
        <c:axId val="329060752"/>
      </c:lineChart>
      <c:catAx>
        <c:axId val="686621632"/>
        <c:scaling>
          <c:orientation val="minMax"/>
        </c:scaling>
        <c:delete val="1"/>
        <c:axPos val="b"/>
        <c:numFmt formatCode="General" sourceLinked="1"/>
        <c:majorTickMark val="none"/>
        <c:minorTickMark val="none"/>
        <c:tickLblPos val="nextTo"/>
        <c:crossAx val="329060752"/>
        <c:crosses val="autoZero"/>
        <c:auto val="1"/>
        <c:lblAlgn val="ctr"/>
        <c:lblOffset val="100"/>
        <c:noMultiLvlLbl val="0"/>
      </c:catAx>
      <c:valAx>
        <c:axId val="329060752"/>
        <c:scaling>
          <c:orientation val="minMax"/>
        </c:scaling>
        <c:delete val="1"/>
        <c:axPos val="l"/>
        <c:numFmt formatCode="General" sourceLinked="1"/>
        <c:majorTickMark val="none"/>
        <c:minorTickMark val="none"/>
        <c:tickLblPos val="nextTo"/>
        <c:crossAx val="6866216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1802192"/>
        <c:axId val="382295696"/>
      </c:lineChart>
      <c:catAx>
        <c:axId val="381802192"/>
        <c:scaling>
          <c:orientation val="minMax"/>
        </c:scaling>
        <c:delete val="1"/>
        <c:axPos val="b"/>
        <c:numFmt formatCode="General" sourceLinked="1"/>
        <c:majorTickMark val="none"/>
        <c:minorTickMark val="none"/>
        <c:tickLblPos val="nextTo"/>
        <c:crossAx val="382295696"/>
        <c:crosses val="autoZero"/>
        <c:auto val="1"/>
        <c:lblAlgn val="ctr"/>
        <c:lblOffset val="100"/>
        <c:noMultiLvlLbl val="0"/>
      </c:catAx>
      <c:valAx>
        <c:axId val="382295696"/>
        <c:scaling>
          <c:orientation val="minMax"/>
        </c:scaling>
        <c:delete val="1"/>
        <c:axPos val="l"/>
        <c:numFmt formatCode="General" sourceLinked="1"/>
        <c:majorTickMark val="none"/>
        <c:minorTickMark val="none"/>
        <c:tickLblPos val="nextTo"/>
        <c:crossAx val="381802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4729200"/>
        <c:axId val="394700272"/>
      </c:lineChart>
      <c:catAx>
        <c:axId val="394729200"/>
        <c:scaling>
          <c:orientation val="minMax"/>
        </c:scaling>
        <c:delete val="1"/>
        <c:axPos val="b"/>
        <c:numFmt formatCode="General" sourceLinked="1"/>
        <c:majorTickMark val="none"/>
        <c:minorTickMark val="none"/>
        <c:tickLblPos val="nextTo"/>
        <c:crossAx val="394700272"/>
        <c:crosses val="autoZero"/>
        <c:auto val="1"/>
        <c:lblAlgn val="ctr"/>
        <c:lblOffset val="100"/>
        <c:noMultiLvlLbl val="0"/>
      </c:catAx>
      <c:valAx>
        <c:axId val="394700272"/>
        <c:scaling>
          <c:orientation val="minMax"/>
        </c:scaling>
        <c:delete val="1"/>
        <c:axPos val="l"/>
        <c:numFmt formatCode="General" sourceLinked="1"/>
        <c:majorTickMark val="none"/>
        <c:minorTickMark val="none"/>
        <c:tickLblPos val="nextTo"/>
        <c:crossAx val="3947292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7492256"/>
        <c:axId val="394499280"/>
      </c:lineChart>
      <c:catAx>
        <c:axId val="307492256"/>
        <c:scaling>
          <c:orientation val="minMax"/>
        </c:scaling>
        <c:delete val="1"/>
        <c:axPos val="b"/>
        <c:numFmt formatCode="General" sourceLinked="1"/>
        <c:majorTickMark val="none"/>
        <c:minorTickMark val="none"/>
        <c:tickLblPos val="nextTo"/>
        <c:crossAx val="394499280"/>
        <c:crosses val="autoZero"/>
        <c:auto val="1"/>
        <c:lblAlgn val="ctr"/>
        <c:lblOffset val="100"/>
        <c:noMultiLvlLbl val="0"/>
      </c:catAx>
      <c:valAx>
        <c:axId val="394499280"/>
        <c:scaling>
          <c:orientation val="minMax"/>
        </c:scaling>
        <c:delete val="1"/>
        <c:axPos val="l"/>
        <c:numFmt formatCode="General" sourceLinked="1"/>
        <c:majorTickMark val="none"/>
        <c:minorTickMark val="none"/>
        <c:tickLblPos val="nextTo"/>
        <c:crossAx val="3074922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1630192"/>
        <c:axId val="170091392"/>
      </c:lineChart>
      <c:catAx>
        <c:axId val="571630192"/>
        <c:scaling>
          <c:orientation val="minMax"/>
        </c:scaling>
        <c:delete val="1"/>
        <c:axPos val="b"/>
        <c:numFmt formatCode="General" sourceLinked="1"/>
        <c:majorTickMark val="none"/>
        <c:minorTickMark val="none"/>
        <c:tickLblPos val="nextTo"/>
        <c:crossAx val="170091392"/>
        <c:crosses val="autoZero"/>
        <c:auto val="1"/>
        <c:lblAlgn val="ctr"/>
        <c:lblOffset val="100"/>
        <c:noMultiLvlLbl val="0"/>
      </c:catAx>
      <c:valAx>
        <c:axId val="170091392"/>
        <c:scaling>
          <c:orientation val="minMax"/>
        </c:scaling>
        <c:delete val="1"/>
        <c:axPos val="l"/>
        <c:numFmt formatCode="General" sourceLinked="1"/>
        <c:majorTickMark val="none"/>
        <c:minorTickMark val="none"/>
        <c:tickLblPos val="nextTo"/>
        <c:crossAx val="5716301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9998832"/>
        <c:axId val="328871184"/>
      </c:lineChart>
      <c:catAx>
        <c:axId val="-39998832"/>
        <c:scaling>
          <c:orientation val="minMax"/>
        </c:scaling>
        <c:delete val="1"/>
        <c:axPos val="b"/>
        <c:numFmt formatCode="General" sourceLinked="1"/>
        <c:majorTickMark val="none"/>
        <c:minorTickMark val="none"/>
        <c:tickLblPos val="nextTo"/>
        <c:crossAx val="328871184"/>
        <c:crosses val="autoZero"/>
        <c:auto val="1"/>
        <c:lblAlgn val="ctr"/>
        <c:lblOffset val="100"/>
        <c:noMultiLvlLbl val="0"/>
      </c:catAx>
      <c:valAx>
        <c:axId val="328871184"/>
        <c:scaling>
          <c:orientation val="minMax"/>
        </c:scaling>
        <c:delete val="1"/>
        <c:axPos val="l"/>
        <c:numFmt formatCode="General" sourceLinked="1"/>
        <c:majorTickMark val="none"/>
        <c:minorTickMark val="none"/>
        <c:tickLblPos val="nextTo"/>
        <c:crossAx val="-39998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0810128"/>
        <c:axId val="382199024"/>
      </c:lineChart>
      <c:catAx>
        <c:axId val="360810128"/>
        <c:scaling>
          <c:orientation val="minMax"/>
        </c:scaling>
        <c:delete val="1"/>
        <c:axPos val="b"/>
        <c:numFmt formatCode="General" sourceLinked="1"/>
        <c:majorTickMark val="none"/>
        <c:minorTickMark val="none"/>
        <c:tickLblPos val="nextTo"/>
        <c:crossAx val="382199024"/>
        <c:crosses val="autoZero"/>
        <c:auto val="1"/>
        <c:lblAlgn val="ctr"/>
        <c:lblOffset val="100"/>
        <c:noMultiLvlLbl val="0"/>
      </c:catAx>
      <c:valAx>
        <c:axId val="382199024"/>
        <c:scaling>
          <c:orientation val="minMax"/>
        </c:scaling>
        <c:delete val="1"/>
        <c:axPos val="l"/>
        <c:numFmt formatCode="General" sourceLinked="1"/>
        <c:majorTickMark val="none"/>
        <c:minorTickMark val="none"/>
        <c:tickLblPos val="nextTo"/>
        <c:crossAx val="360810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28721872"/>
        <c:axId val="685834736"/>
      </c:lineChart>
      <c:catAx>
        <c:axId val="328721872"/>
        <c:scaling>
          <c:orientation val="minMax"/>
        </c:scaling>
        <c:delete val="1"/>
        <c:axPos val="b"/>
        <c:numFmt formatCode="General" sourceLinked="1"/>
        <c:majorTickMark val="none"/>
        <c:minorTickMark val="none"/>
        <c:tickLblPos val="nextTo"/>
        <c:crossAx val="685834736"/>
        <c:crosses val="autoZero"/>
        <c:auto val="1"/>
        <c:lblAlgn val="ctr"/>
        <c:lblOffset val="100"/>
        <c:noMultiLvlLbl val="0"/>
      </c:catAx>
      <c:valAx>
        <c:axId val="685834736"/>
        <c:scaling>
          <c:orientation val="minMax"/>
        </c:scaling>
        <c:delete val="1"/>
        <c:axPos val="l"/>
        <c:numFmt formatCode="General" sourceLinked="1"/>
        <c:majorTickMark val="none"/>
        <c:minorTickMark val="none"/>
        <c:tickLblPos val="nextTo"/>
        <c:crossAx val="3287218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28758688"/>
        <c:axId val="328762688"/>
      </c:lineChart>
      <c:catAx>
        <c:axId val="328758688"/>
        <c:scaling>
          <c:orientation val="minMax"/>
        </c:scaling>
        <c:delete val="1"/>
        <c:axPos val="b"/>
        <c:numFmt formatCode="General" sourceLinked="1"/>
        <c:majorTickMark val="none"/>
        <c:minorTickMark val="none"/>
        <c:tickLblPos val="nextTo"/>
        <c:crossAx val="328762688"/>
        <c:crosses val="autoZero"/>
        <c:auto val="1"/>
        <c:lblAlgn val="ctr"/>
        <c:lblOffset val="100"/>
        <c:noMultiLvlLbl val="0"/>
      </c:catAx>
      <c:valAx>
        <c:axId val="328762688"/>
        <c:scaling>
          <c:orientation val="minMax"/>
        </c:scaling>
        <c:delete val="1"/>
        <c:axPos val="l"/>
        <c:numFmt formatCode="General" sourceLinked="1"/>
        <c:majorTickMark val="none"/>
        <c:minorTickMark val="none"/>
        <c:tickLblPos val="nextTo"/>
        <c:crossAx val="3287586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28415648"/>
        <c:axId val="328419648"/>
      </c:lineChart>
      <c:catAx>
        <c:axId val="328415648"/>
        <c:scaling>
          <c:orientation val="minMax"/>
        </c:scaling>
        <c:delete val="1"/>
        <c:axPos val="b"/>
        <c:numFmt formatCode="General" sourceLinked="1"/>
        <c:majorTickMark val="none"/>
        <c:minorTickMark val="none"/>
        <c:tickLblPos val="nextTo"/>
        <c:crossAx val="328419648"/>
        <c:crosses val="autoZero"/>
        <c:auto val="1"/>
        <c:lblAlgn val="ctr"/>
        <c:lblOffset val="100"/>
        <c:noMultiLvlLbl val="0"/>
      </c:catAx>
      <c:valAx>
        <c:axId val="328419648"/>
        <c:scaling>
          <c:orientation val="minMax"/>
        </c:scaling>
        <c:delete val="1"/>
        <c:axPos val="l"/>
        <c:numFmt formatCode="General" sourceLinked="1"/>
        <c:majorTickMark val="none"/>
        <c:minorTickMark val="none"/>
        <c:tickLblPos val="nextTo"/>
        <c:crossAx val="3284156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959088"/>
        <c:axId val="-53233472"/>
      </c:lineChart>
      <c:catAx>
        <c:axId val="-52959088"/>
        <c:scaling>
          <c:orientation val="minMax"/>
        </c:scaling>
        <c:delete val="1"/>
        <c:axPos val="b"/>
        <c:numFmt formatCode="General" sourceLinked="1"/>
        <c:majorTickMark val="none"/>
        <c:minorTickMark val="none"/>
        <c:tickLblPos val="nextTo"/>
        <c:crossAx val="-53233472"/>
        <c:crosses val="autoZero"/>
        <c:auto val="1"/>
        <c:lblAlgn val="ctr"/>
        <c:lblOffset val="100"/>
        <c:noMultiLvlLbl val="0"/>
      </c:catAx>
      <c:valAx>
        <c:axId val="-53233472"/>
        <c:scaling>
          <c:orientation val="minMax"/>
        </c:scaling>
        <c:delete val="1"/>
        <c:axPos val="l"/>
        <c:numFmt formatCode="General" sourceLinked="1"/>
        <c:majorTickMark val="none"/>
        <c:minorTickMark val="none"/>
        <c:tickLblPos val="nextTo"/>
        <c:crossAx val="-529590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457600"/>
        <c:axId val="-52918528"/>
      </c:lineChart>
      <c:catAx>
        <c:axId val="-52457600"/>
        <c:scaling>
          <c:orientation val="minMax"/>
        </c:scaling>
        <c:delete val="1"/>
        <c:axPos val="b"/>
        <c:numFmt formatCode="General" sourceLinked="1"/>
        <c:majorTickMark val="none"/>
        <c:minorTickMark val="none"/>
        <c:tickLblPos val="nextTo"/>
        <c:crossAx val="-52918528"/>
        <c:crosses val="autoZero"/>
        <c:auto val="1"/>
        <c:lblAlgn val="ctr"/>
        <c:lblOffset val="100"/>
        <c:noMultiLvlLbl val="0"/>
      </c:catAx>
      <c:valAx>
        <c:axId val="-52918528"/>
        <c:scaling>
          <c:orientation val="minMax"/>
        </c:scaling>
        <c:delete val="1"/>
        <c:axPos val="l"/>
        <c:numFmt formatCode="General" sourceLinked="1"/>
        <c:majorTickMark val="none"/>
        <c:minorTickMark val="none"/>
        <c:tickLblPos val="nextTo"/>
        <c:crossAx val="-524576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44011392"/>
        <c:axId val="544008752"/>
      </c:lineChart>
      <c:catAx>
        <c:axId val="544011392"/>
        <c:scaling>
          <c:orientation val="minMax"/>
        </c:scaling>
        <c:delete val="1"/>
        <c:axPos val="b"/>
        <c:numFmt formatCode="General" sourceLinked="1"/>
        <c:majorTickMark val="none"/>
        <c:minorTickMark val="none"/>
        <c:tickLblPos val="nextTo"/>
        <c:crossAx val="544008752"/>
        <c:crosses val="autoZero"/>
        <c:auto val="1"/>
        <c:lblAlgn val="ctr"/>
        <c:lblOffset val="100"/>
        <c:noMultiLvlLbl val="0"/>
      </c:catAx>
      <c:valAx>
        <c:axId val="544008752"/>
        <c:scaling>
          <c:orientation val="minMax"/>
        </c:scaling>
        <c:delete val="1"/>
        <c:axPos val="l"/>
        <c:numFmt formatCode="General" sourceLinked="1"/>
        <c:majorTickMark val="none"/>
        <c:minorTickMark val="none"/>
        <c:tickLblPos val="nextTo"/>
        <c:crossAx val="5440113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4215360"/>
        <c:axId val="334207120"/>
      </c:lineChart>
      <c:catAx>
        <c:axId val="334215360"/>
        <c:scaling>
          <c:orientation val="minMax"/>
        </c:scaling>
        <c:delete val="1"/>
        <c:axPos val="b"/>
        <c:numFmt formatCode="General" sourceLinked="1"/>
        <c:majorTickMark val="none"/>
        <c:minorTickMark val="none"/>
        <c:tickLblPos val="nextTo"/>
        <c:crossAx val="334207120"/>
        <c:crosses val="autoZero"/>
        <c:auto val="1"/>
        <c:lblAlgn val="ctr"/>
        <c:lblOffset val="100"/>
        <c:noMultiLvlLbl val="0"/>
      </c:catAx>
      <c:valAx>
        <c:axId val="334207120"/>
        <c:scaling>
          <c:orientation val="minMax"/>
        </c:scaling>
        <c:delete val="1"/>
        <c:axPos val="l"/>
        <c:numFmt formatCode="General" sourceLinked="1"/>
        <c:majorTickMark val="none"/>
        <c:minorTickMark val="none"/>
        <c:tickLblPos val="nextTo"/>
        <c:crossAx val="3342153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28712720"/>
        <c:axId val="328642480"/>
      </c:lineChart>
      <c:catAx>
        <c:axId val="328712720"/>
        <c:scaling>
          <c:orientation val="minMax"/>
        </c:scaling>
        <c:delete val="1"/>
        <c:axPos val="b"/>
        <c:numFmt formatCode="General" sourceLinked="1"/>
        <c:majorTickMark val="none"/>
        <c:minorTickMark val="none"/>
        <c:tickLblPos val="nextTo"/>
        <c:crossAx val="328642480"/>
        <c:crosses val="autoZero"/>
        <c:auto val="1"/>
        <c:lblAlgn val="ctr"/>
        <c:lblOffset val="100"/>
        <c:noMultiLvlLbl val="0"/>
      </c:catAx>
      <c:valAx>
        <c:axId val="328642480"/>
        <c:scaling>
          <c:orientation val="minMax"/>
        </c:scaling>
        <c:delete val="1"/>
        <c:axPos val="l"/>
        <c:numFmt formatCode="General" sourceLinked="1"/>
        <c:majorTickMark val="none"/>
        <c:minorTickMark val="none"/>
        <c:tickLblPos val="nextTo"/>
        <c:crossAx val="3287127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4599824"/>
        <c:axId val="524580272"/>
      </c:lineChart>
      <c:catAx>
        <c:axId val="524599824"/>
        <c:scaling>
          <c:orientation val="minMax"/>
        </c:scaling>
        <c:delete val="1"/>
        <c:axPos val="b"/>
        <c:numFmt formatCode="General" sourceLinked="1"/>
        <c:majorTickMark val="none"/>
        <c:minorTickMark val="none"/>
        <c:tickLblPos val="nextTo"/>
        <c:crossAx val="524580272"/>
        <c:crosses val="autoZero"/>
        <c:auto val="1"/>
        <c:lblAlgn val="ctr"/>
        <c:lblOffset val="100"/>
        <c:noMultiLvlLbl val="0"/>
      </c:catAx>
      <c:valAx>
        <c:axId val="524580272"/>
        <c:scaling>
          <c:orientation val="minMax"/>
        </c:scaling>
        <c:delete val="1"/>
        <c:axPos val="l"/>
        <c:numFmt formatCode="General" sourceLinked="1"/>
        <c:majorTickMark val="none"/>
        <c:minorTickMark val="none"/>
        <c:tickLblPos val="nextTo"/>
        <c:crossAx val="524599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44175008"/>
        <c:axId val="-52538752"/>
      </c:lineChart>
      <c:catAx>
        <c:axId val="544175008"/>
        <c:scaling>
          <c:orientation val="minMax"/>
        </c:scaling>
        <c:delete val="1"/>
        <c:axPos val="b"/>
        <c:numFmt formatCode="General" sourceLinked="1"/>
        <c:majorTickMark val="none"/>
        <c:minorTickMark val="none"/>
        <c:tickLblPos val="nextTo"/>
        <c:crossAx val="-52538752"/>
        <c:crosses val="autoZero"/>
        <c:auto val="1"/>
        <c:lblAlgn val="ctr"/>
        <c:lblOffset val="100"/>
        <c:noMultiLvlLbl val="0"/>
      </c:catAx>
      <c:valAx>
        <c:axId val="-52538752"/>
        <c:scaling>
          <c:orientation val="minMax"/>
        </c:scaling>
        <c:delete val="1"/>
        <c:axPos val="l"/>
        <c:numFmt formatCode="General" sourceLinked="1"/>
        <c:majorTickMark val="none"/>
        <c:minorTickMark val="none"/>
        <c:tickLblPos val="nextTo"/>
        <c:crossAx val="5441750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633040"/>
        <c:axId val="-52473792"/>
      </c:lineChart>
      <c:catAx>
        <c:axId val="-52633040"/>
        <c:scaling>
          <c:orientation val="minMax"/>
        </c:scaling>
        <c:delete val="1"/>
        <c:axPos val="b"/>
        <c:numFmt formatCode="General" sourceLinked="1"/>
        <c:majorTickMark val="none"/>
        <c:minorTickMark val="none"/>
        <c:tickLblPos val="nextTo"/>
        <c:crossAx val="-52473792"/>
        <c:crosses val="autoZero"/>
        <c:auto val="1"/>
        <c:lblAlgn val="ctr"/>
        <c:lblOffset val="100"/>
        <c:noMultiLvlLbl val="0"/>
      </c:catAx>
      <c:valAx>
        <c:axId val="-52473792"/>
        <c:scaling>
          <c:orientation val="minMax"/>
        </c:scaling>
        <c:delete val="1"/>
        <c:axPos val="l"/>
        <c:numFmt formatCode="General" sourceLinked="1"/>
        <c:majorTickMark val="none"/>
        <c:minorTickMark val="none"/>
        <c:tickLblPos val="nextTo"/>
        <c:crossAx val="-526330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2448032"/>
        <c:axId val="382252304"/>
      </c:lineChart>
      <c:catAx>
        <c:axId val="382448032"/>
        <c:scaling>
          <c:orientation val="minMax"/>
        </c:scaling>
        <c:delete val="1"/>
        <c:axPos val="b"/>
        <c:numFmt formatCode="General" sourceLinked="1"/>
        <c:majorTickMark val="none"/>
        <c:minorTickMark val="none"/>
        <c:tickLblPos val="nextTo"/>
        <c:crossAx val="382252304"/>
        <c:crosses val="autoZero"/>
        <c:auto val="1"/>
        <c:lblAlgn val="ctr"/>
        <c:lblOffset val="100"/>
        <c:noMultiLvlLbl val="0"/>
      </c:catAx>
      <c:valAx>
        <c:axId val="382252304"/>
        <c:scaling>
          <c:orientation val="minMax"/>
        </c:scaling>
        <c:delete val="1"/>
        <c:axPos val="l"/>
        <c:numFmt formatCode="General" sourceLinked="1"/>
        <c:majorTickMark val="none"/>
        <c:minorTickMark val="none"/>
        <c:tickLblPos val="nextTo"/>
        <c:crossAx val="3824480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62433920"/>
        <c:axId val="362687872"/>
      </c:lineChart>
      <c:catAx>
        <c:axId val="362433920"/>
        <c:scaling>
          <c:orientation val="minMax"/>
        </c:scaling>
        <c:delete val="1"/>
        <c:axPos val="b"/>
        <c:numFmt formatCode="General" sourceLinked="1"/>
        <c:majorTickMark val="none"/>
        <c:minorTickMark val="none"/>
        <c:tickLblPos val="nextTo"/>
        <c:crossAx val="362687872"/>
        <c:crosses val="autoZero"/>
        <c:auto val="1"/>
        <c:lblAlgn val="ctr"/>
        <c:lblOffset val="100"/>
        <c:noMultiLvlLbl val="0"/>
      </c:catAx>
      <c:valAx>
        <c:axId val="362687872"/>
        <c:scaling>
          <c:orientation val="minMax"/>
        </c:scaling>
        <c:delete val="1"/>
        <c:axPos val="l"/>
        <c:numFmt formatCode="General" sourceLinked="1"/>
        <c:majorTickMark val="none"/>
        <c:minorTickMark val="none"/>
        <c:tickLblPos val="nextTo"/>
        <c:crossAx val="3624339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43252832"/>
        <c:axId val="543256816"/>
      </c:lineChart>
      <c:catAx>
        <c:axId val="543252832"/>
        <c:scaling>
          <c:orientation val="minMax"/>
        </c:scaling>
        <c:delete val="1"/>
        <c:axPos val="b"/>
        <c:numFmt formatCode="General" sourceLinked="1"/>
        <c:majorTickMark val="none"/>
        <c:minorTickMark val="none"/>
        <c:tickLblPos val="nextTo"/>
        <c:crossAx val="543256816"/>
        <c:crosses val="autoZero"/>
        <c:auto val="1"/>
        <c:lblAlgn val="ctr"/>
        <c:lblOffset val="100"/>
        <c:noMultiLvlLbl val="0"/>
      </c:catAx>
      <c:valAx>
        <c:axId val="543256816"/>
        <c:scaling>
          <c:orientation val="minMax"/>
        </c:scaling>
        <c:delete val="1"/>
        <c:axPos val="l"/>
        <c:numFmt formatCode="General" sourceLinked="1"/>
        <c:majorTickMark val="none"/>
        <c:minorTickMark val="none"/>
        <c:tickLblPos val="nextTo"/>
        <c:crossAx val="543252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07901968"/>
        <c:axId val="328645264"/>
      </c:lineChart>
      <c:catAx>
        <c:axId val="307901968"/>
        <c:scaling>
          <c:orientation val="minMax"/>
        </c:scaling>
        <c:delete val="1"/>
        <c:axPos val="b"/>
        <c:numFmt formatCode="General" sourceLinked="1"/>
        <c:majorTickMark val="none"/>
        <c:minorTickMark val="none"/>
        <c:tickLblPos val="nextTo"/>
        <c:crossAx val="328645264"/>
        <c:crosses val="autoZero"/>
        <c:auto val="1"/>
        <c:lblAlgn val="ctr"/>
        <c:lblOffset val="100"/>
        <c:noMultiLvlLbl val="0"/>
      </c:catAx>
      <c:valAx>
        <c:axId val="328645264"/>
        <c:scaling>
          <c:orientation val="minMax"/>
        </c:scaling>
        <c:delete val="1"/>
        <c:axPos val="l"/>
        <c:numFmt formatCode="General" sourceLinked="1"/>
        <c:majorTickMark val="none"/>
        <c:minorTickMark val="none"/>
        <c:tickLblPos val="nextTo"/>
        <c:crossAx val="307901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3647824"/>
        <c:axId val="543190832"/>
      </c:lineChart>
      <c:catAx>
        <c:axId val="683647824"/>
        <c:scaling>
          <c:orientation val="minMax"/>
        </c:scaling>
        <c:delete val="1"/>
        <c:axPos val="b"/>
        <c:numFmt formatCode="General" sourceLinked="1"/>
        <c:majorTickMark val="none"/>
        <c:minorTickMark val="none"/>
        <c:tickLblPos val="nextTo"/>
        <c:crossAx val="543190832"/>
        <c:crosses val="autoZero"/>
        <c:auto val="1"/>
        <c:lblAlgn val="ctr"/>
        <c:lblOffset val="100"/>
        <c:noMultiLvlLbl val="0"/>
      </c:catAx>
      <c:valAx>
        <c:axId val="543190832"/>
        <c:scaling>
          <c:orientation val="minMax"/>
        </c:scaling>
        <c:delete val="1"/>
        <c:axPos val="l"/>
        <c:numFmt formatCode="General" sourceLinked="1"/>
        <c:majorTickMark val="none"/>
        <c:minorTickMark val="none"/>
        <c:tickLblPos val="nextTo"/>
        <c:crossAx val="6836478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3337472"/>
        <c:axId val="683333488"/>
      </c:lineChart>
      <c:catAx>
        <c:axId val="683337472"/>
        <c:scaling>
          <c:orientation val="minMax"/>
        </c:scaling>
        <c:delete val="1"/>
        <c:axPos val="b"/>
        <c:numFmt formatCode="General" sourceLinked="1"/>
        <c:majorTickMark val="none"/>
        <c:minorTickMark val="none"/>
        <c:tickLblPos val="nextTo"/>
        <c:crossAx val="683333488"/>
        <c:crosses val="autoZero"/>
        <c:auto val="1"/>
        <c:lblAlgn val="ctr"/>
        <c:lblOffset val="100"/>
        <c:noMultiLvlLbl val="0"/>
      </c:catAx>
      <c:valAx>
        <c:axId val="683333488"/>
        <c:scaling>
          <c:orientation val="minMax"/>
        </c:scaling>
        <c:delete val="1"/>
        <c:axPos val="l"/>
        <c:numFmt formatCode="General" sourceLinked="1"/>
        <c:majorTickMark val="none"/>
        <c:minorTickMark val="none"/>
        <c:tickLblPos val="nextTo"/>
        <c:crossAx val="6833374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33526992"/>
        <c:axId val="333706832"/>
      </c:lineChart>
      <c:catAx>
        <c:axId val="333526992"/>
        <c:scaling>
          <c:orientation val="minMax"/>
        </c:scaling>
        <c:delete val="1"/>
        <c:axPos val="b"/>
        <c:numFmt formatCode="General" sourceLinked="1"/>
        <c:majorTickMark val="none"/>
        <c:minorTickMark val="none"/>
        <c:tickLblPos val="nextTo"/>
        <c:crossAx val="333706832"/>
        <c:crosses val="autoZero"/>
        <c:auto val="1"/>
        <c:lblAlgn val="ctr"/>
        <c:lblOffset val="100"/>
        <c:noMultiLvlLbl val="0"/>
      </c:catAx>
      <c:valAx>
        <c:axId val="333706832"/>
        <c:scaling>
          <c:orientation val="minMax"/>
        </c:scaling>
        <c:delete val="1"/>
        <c:axPos val="l"/>
        <c:numFmt formatCode="General" sourceLinked="1"/>
        <c:majorTickMark val="none"/>
        <c:minorTickMark val="none"/>
        <c:tickLblPos val="nextTo"/>
        <c:crossAx val="3335269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12637008"/>
        <c:axId val="-112692944"/>
      </c:lineChart>
      <c:catAx>
        <c:axId val="-112637008"/>
        <c:scaling>
          <c:orientation val="minMax"/>
        </c:scaling>
        <c:delete val="1"/>
        <c:axPos val="b"/>
        <c:numFmt formatCode="General" sourceLinked="1"/>
        <c:majorTickMark val="none"/>
        <c:minorTickMark val="none"/>
        <c:tickLblPos val="nextTo"/>
        <c:crossAx val="-112692944"/>
        <c:crosses val="autoZero"/>
        <c:auto val="1"/>
        <c:lblAlgn val="ctr"/>
        <c:lblOffset val="100"/>
        <c:noMultiLvlLbl val="0"/>
      </c:catAx>
      <c:valAx>
        <c:axId val="-112692944"/>
        <c:scaling>
          <c:orientation val="minMax"/>
        </c:scaling>
        <c:delete val="1"/>
        <c:axPos val="l"/>
        <c:numFmt formatCode="General" sourceLinked="1"/>
        <c:majorTickMark val="none"/>
        <c:minorTickMark val="none"/>
        <c:tickLblPos val="nextTo"/>
        <c:crossAx val="-1126370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42463984"/>
        <c:axId val="542433120"/>
      </c:lineChart>
      <c:catAx>
        <c:axId val="542463984"/>
        <c:scaling>
          <c:orientation val="minMax"/>
        </c:scaling>
        <c:delete val="1"/>
        <c:axPos val="b"/>
        <c:numFmt formatCode="General" sourceLinked="1"/>
        <c:majorTickMark val="none"/>
        <c:minorTickMark val="none"/>
        <c:tickLblPos val="nextTo"/>
        <c:crossAx val="542433120"/>
        <c:crosses val="autoZero"/>
        <c:auto val="1"/>
        <c:lblAlgn val="ctr"/>
        <c:lblOffset val="100"/>
        <c:noMultiLvlLbl val="0"/>
      </c:catAx>
      <c:valAx>
        <c:axId val="542433120"/>
        <c:scaling>
          <c:orientation val="minMax"/>
        </c:scaling>
        <c:delete val="1"/>
        <c:axPos val="l"/>
        <c:numFmt formatCode="General" sourceLinked="1"/>
        <c:majorTickMark val="none"/>
        <c:minorTickMark val="none"/>
        <c:tickLblPos val="nextTo"/>
        <c:crossAx val="5424639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43511456"/>
        <c:axId val="-53217984"/>
      </c:lineChart>
      <c:catAx>
        <c:axId val="543511456"/>
        <c:scaling>
          <c:orientation val="minMax"/>
        </c:scaling>
        <c:delete val="1"/>
        <c:axPos val="b"/>
        <c:numFmt formatCode="General" sourceLinked="1"/>
        <c:majorTickMark val="none"/>
        <c:minorTickMark val="none"/>
        <c:tickLblPos val="nextTo"/>
        <c:crossAx val="-53217984"/>
        <c:crosses val="autoZero"/>
        <c:auto val="1"/>
        <c:lblAlgn val="ctr"/>
        <c:lblOffset val="100"/>
        <c:noMultiLvlLbl val="0"/>
      </c:catAx>
      <c:valAx>
        <c:axId val="-53217984"/>
        <c:scaling>
          <c:orientation val="minMax"/>
        </c:scaling>
        <c:delete val="1"/>
        <c:axPos val="l"/>
        <c:numFmt formatCode="General" sourceLinked="1"/>
        <c:majorTickMark val="none"/>
        <c:minorTickMark val="none"/>
        <c:tickLblPos val="nextTo"/>
        <c:crossAx val="5435114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34159808"/>
        <c:axId val="328456368"/>
      </c:lineChart>
      <c:catAx>
        <c:axId val="334159808"/>
        <c:scaling>
          <c:orientation val="minMax"/>
        </c:scaling>
        <c:delete val="1"/>
        <c:axPos val="b"/>
        <c:numFmt formatCode="General" sourceLinked="1"/>
        <c:majorTickMark val="none"/>
        <c:minorTickMark val="none"/>
        <c:tickLblPos val="nextTo"/>
        <c:crossAx val="328456368"/>
        <c:crosses val="autoZero"/>
        <c:auto val="1"/>
        <c:lblAlgn val="ctr"/>
        <c:lblOffset val="100"/>
        <c:noMultiLvlLbl val="0"/>
      </c:catAx>
      <c:valAx>
        <c:axId val="328456368"/>
        <c:scaling>
          <c:orientation val="minMax"/>
        </c:scaling>
        <c:delete val="1"/>
        <c:axPos val="l"/>
        <c:numFmt formatCode="General" sourceLinked="1"/>
        <c:majorTickMark val="none"/>
        <c:minorTickMark val="none"/>
        <c:tickLblPos val="nextTo"/>
        <c:crossAx val="3341598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12609600"/>
        <c:axId val="-112617408"/>
      </c:lineChart>
      <c:catAx>
        <c:axId val="-112609600"/>
        <c:scaling>
          <c:orientation val="minMax"/>
        </c:scaling>
        <c:delete val="1"/>
        <c:axPos val="b"/>
        <c:numFmt formatCode="General" sourceLinked="1"/>
        <c:majorTickMark val="none"/>
        <c:minorTickMark val="none"/>
        <c:tickLblPos val="nextTo"/>
        <c:crossAx val="-112617408"/>
        <c:crosses val="autoZero"/>
        <c:auto val="1"/>
        <c:lblAlgn val="ctr"/>
        <c:lblOffset val="100"/>
        <c:noMultiLvlLbl val="0"/>
      </c:catAx>
      <c:valAx>
        <c:axId val="-112617408"/>
        <c:scaling>
          <c:orientation val="minMax"/>
        </c:scaling>
        <c:delete val="1"/>
        <c:axPos val="l"/>
        <c:numFmt formatCode="General" sourceLinked="1"/>
        <c:majorTickMark val="none"/>
        <c:minorTickMark val="none"/>
        <c:tickLblPos val="nextTo"/>
        <c:crossAx val="-1126096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12441328"/>
        <c:axId val="333737760"/>
      </c:lineChart>
      <c:catAx>
        <c:axId val="-112441328"/>
        <c:scaling>
          <c:orientation val="minMax"/>
        </c:scaling>
        <c:delete val="1"/>
        <c:axPos val="b"/>
        <c:numFmt formatCode="General" sourceLinked="1"/>
        <c:majorTickMark val="none"/>
        <c:minorTickMark val="none"/>
        <c:tickLblPos val="nextTo"/>
        <c:crossAx val="333737760"/>
        <c:crosses val="autoZero"/>
        <c:auto val="1"/>
        <c:lblAlgn val="ctr"/>
        <c:lblOffset val="100"/>
        <c:noMultiLvlLbl val="0"/>
      </c:catAx>
      <c:valAx>
        <c:axId val="333737760"/>
        <c:scaling>
          <c:orientation val="minMax"/>
        </c:scaling>
        <c:delete val="1"/>
        <c:axPos val="l"/>
        <c:numFmt formatCode="General" sourceLinked="1"/>
        <c:majorTickMark val="none"/>
        <c:minorTickMark val="none"/>
        <c:tickLblPos val="nextTo"/>
        <c:crossAx val="-1124413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72954832"/>
        <c:axId val="172978224"/>
      </c:lineChart>
      <c:catAx>
        <c:axId val="172954832"/>
        <c:scaling>
          <c:orientation val="minMax"/>
        </c:scaling>
        <c:delete val="1"/>
        <c:axPos val="b"/>
        <c:numFmt formatCode="General" sourceLinked="1"/>
        <c:majorTickMark val="none"/>
        <c:minorTickMark val="none"/>
        <c:tickLblPos val="nextTo"/>
        <c:crossAx val="172978224"/>
        <c:crosses val="autoZero"/>
        <c:auto val="1"/>
        <c:lblAlgn val="ctr"/>
        <c:lblOffset val="100"/>
        <c:noMultiLvlLbl val="0"/>
      </c:catAx>
      <c:valAx>
        <c:axId val="172978224"/>
        <c:scaling>
          <c:orientation val="minMax"/>
        </c:scaling>
        <c:delete val="1"/>
        <c:axPos val="l"/>
        <c:numFmt formatCode="General" sourceLinked="1"/>
        <c:majorTickMark val="none"/>
        <c:minorTickMark val="none"/>
        <c:tickLblPos val="nextTo"/>
        <c:crossAx val="172954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28893936"/>
        <c:axId val="328560960"/>
      </c:lineChart>
      <c:catAx>
        <c:axId val="328893936"/>
        <c:scaling>
          <c:orientation val="minMax"/>
        </c:scaling>
        <c:delete val="1"/>
        <c:axPos val="b"/>
        <c:numFmt formatCode="General" sourceLinked="1"/>
        <c:majorTickMark val="none"/>
        <c:minorTickMark val="none"/>
        <c:tickLblPos val="nextTo"/>
        <c:crossAx val="328560960"/>
        <c:crosses val="autoZero"/>
        <c:auto val="1"/>
        <c:lblAlgn val="ctr"/>
        <c:lblOffset val="100"/>
        <c:noMultiLvlLbl val="0"/>
      </c:catAx>
      <c:valAx>
        <c:axId val="328560960"/>
        <c:scaling>
          <c:orientation val="minMax"/>
        </c:scaling>
        <c:delete val="1"/>
        <c:axPos val="l"/>
        <c:numFmt formatCode="General" sourceLinked="1"/>
        <c:majorTickMark val="none"/>
        <c:minorTickMark val="none"/>
        <c:tickLblPos val="nextTo"/>
        <c:crossAx val="328893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72885776"/>
        <c:axId val="172864832"/>
      </c:lineChart>
      <c:catAx>
        <c:axId val="172885776"/>
        <c:scaling>
          <c:orientation val="minMax"/>
        </c:scaling>
        <c:delete val="1"/>
        <c:axPos val="b"/>
        <c:numFmt formatCode="General" sourceLinked="1"/>
        <c:majorTickMark val="none"/>
        <c:minorTickMark val="none"/>
        <c:tickLblPos val="nextTo"/>
        <c:crossAx val="172864832"/>
        <c:crosses val="autoZero"/>
        <c:auto val="1"/>
        <c:lblAlgn val="ctr"/>
        <c:lblOffset val="100"/>
        <c:noMultiLvlLbl val="0"/>
      </c:catAx>
      <c:valAx>
        <c:axId val="172864832"/>
        <c:scaling>
          <c:orientation val="minMax"/>
        </c:scaling>
        <c:delete val="1"/>
        <c:axPos val="l"/>
        <c:numFmt formatCode="General" sourceLinked="1"/>
        <c:majorTickMark val="none"/>
        <c:minorTickMark val="none"/>
        <c:tickLblPos val="nextTo"/>
        <c:crossAx val="1728857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2860064"/>
        <c:axId val="682850144"/>
      </c:lineChart>
      <c:catAx>
        <c:axId val="682860064"/>
        <c:scaling>
          <c:orientation val="minMax"/>
        </c:scaling>
        <c:delete val="1"/>
        <c:axPos val="b"/>
        <c:numFmt formatCode="General" sourceLinked="1"/>
        <c:majorTickMark val="none"/>
        <c:minorTickMark val="none"/>
        <c:tickLblPos val="nextTo"/>
        <c:crossAx val="682850144"/>
        <c:crosses val="autoZero"/>
        <c:auto val="1"/>
        <c:lblAlgn val="ctr"/>
        <c:lblOffset val="100"/>
        <c:noMultiLvlLbl val="0"/>
      </c:catAx>
      <c:valAx>
        <c:axId val="682850144"/>
        <c:scaling>
          <c:orientation val="minMax"/>
        </c:scaling>
        <c:delete val="1"/>
        <c:axPos val="l"/>
        <c:numFmt formatCode="General" sourceLinked="1"/>
        <c:majorTickMark val="none"/>
        <c:minorTickMark val="none"/>
        <c:tickLblPos val="nextTo"/>
        <c:crossAx val="6828600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682797600"/>
        <c:axId val="682801600"/>
      </c:lineChart>
      <c:catAx>
        <c:axId val="682797600"/>
        <c:scaling>
          <c:orientation val="minMax"/>
        </c:scaling>
        <c:delete val="1"/>
        <c:axPos val="b"/>
        <c:numFmt formatCode="General" sourceLinked="1"/>
        <c:majorTickMark val="none"/>
        <c:minorTickMark val="none"/>
        <c:tickLblPos val="nextTo"/>
        <c:crossAx val="682801600"/>
        <c:crosses val="autoZero"/>
        <c:auto val="1"/>
        <c:lblAlgn val="ctr"/>
        <c:lblOffset val="100"/>
        <c:noMultiLvlLbl val="0"/>
      </c:catAx>
      <c:valAx>
        <c:axId val="682801600"/>
        <c:scaling>
          <c:orientation val="minMax"/>
        </c:scaling>
        <c:delete val="1"/>
        <c:axPos val="l"/>
        <c:numFmt formatCode="General" sourceLinked="1"/>
        <c:majorTickMark val="none"/>
        <c:minorTickMark val="none"/>
        <c:tickLblPos val="nextTo"/>
        <c:crossAx val="6827976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5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2755696"/>
        <c:axId val="682759696"/>
      </c:lineChart>
      <c:catAx>
        <c:axId val="682755696"/>
        <c:scaling>
          <c:orientation val="minMax"/>
        </c:scaling>
        <c:delete val="1"/>
        <c:axPos val="b"/>
        <c:numFmt formatCode="General" sourceLinked="1"/>
        <c:majorTickMark val="none"/>
        <c:minorTickMark val="none"/>
        <c:tickLblPos val="nextTo"/>
        <c:crossAx val="682759696"/>
        <c:crosses val="autoZero"/>
        <c:auto val="1"/>
        <c:lblAlgn val="ctr"/>
        <c:lblOffset val="100"/>
        <c:noMultiLvlLbl val="0"/>
      </c:catAx>
      <c:valAx>
        <c:axId val="682759696"/>
        <c:scaling>
          <c:orientation val="minMax"/>
        </c:scaling>
        <c:delete val="1"/>
        <c:axPos val="l"/>
        <c:numFmt formatCode="General" sourceLinked="1"/>
        <c:majorTickMark val="none"/>
        <c:minorTickMark val="none"/>
        <c:tickLblPos val="nextTo"/>
        <c:crossAx val="6827556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42902608"/>
        <c:axId val="542283136"/>
      </c:lineChart>
      <c:catAx>
        <c:axId val="542902608"/>
        <c:scaling>
          <c:orientation val="minMax"/>
        </c:scaling>
        <c:delete val="1"/>
        <c:axPos val="b"/>
        <c:numFmt formatCode="General" sourceLinked="1"/>
        <c:majorTickMark val="none"/>
        <c:minorTickMark val="none"/>
        <c:tickLblPos val="nextTo"/>
        <c:crossAx val="542283136"/>
        <c:crosses val="autoZero"/>
        <c:auto val="1"/>
        <c:lblAlgn val="ctr"/>
        <c:lblOffset val="100"/>
        <c:noMultiLvlLbl val="0"/>
      </c:catAx>
      <c:valAx>
        <c:axId val="542283136"/>
        <c:scaling>
          <c:orientation val="minMax"/>
        </c:scaling>
        <c:delete val="1"/>
        <c:axPos val="l"/>
        <c:numFmt formatCode="General" sourceLinked="1"/>
        <c:majorTickMark val="none"/>
        <c:minorTickMark val="none"/>
        <c:tickLblPos val="nextTo"/>
        <c:crossAx val="5429026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29152496"/>
        <c:axId val="-40007936"/>
      </c:lineChart>
      <c:catAx>
        <c:axId val="329152496"/>
        <c:scaling>
          <c:orientation val="minMax"/>
        </c:scaling>
        <c:delete val="1"/>
        <c:axPos val="b"/>
        <c:numFmt formatCode="General" sourceLinked="1"/>
        <c:majorTickMark val="none"/>
        <c:minorTickMark val="none"/>
        <c:tickLblPos val="nextTo"/>
        <c:crossAx val="-40007936"/>
        <c:crosses val="autoZero"/>
        <c:auto val="1"/>
        <c:lblAlgn val="ctr"/>
        <c:lblOffset val="100"/>
        <c:noMultiLvlLbl val="0"/>
      </c:catAx>
      <c:valAx>
        <c:axId val="-40007936"/>
        <c:scaling>
          <c:orientation val="minMax"/>
        </c:scaling>
        <c:delete val="1"/>
        <c:axPos val="l"/>
        <c:numFmt formatCode="General" sourceLinked="1"/>
        <c:majorTickMark val="none"/>
        <c:minorTickMark val="none"/>
        <c:tickLblPos val="nextTo"/>
        <c:crossAx val="3291524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-3.0</c:v>
                </c:pt>
                <c:pt idx="1">
                  <c:v>-2.5</c:v>
                </c:pt>
                <c:pt idx="2">
                  <c:v>-2.8</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29009680"/>
        <c:axId val="-112370016"/>
      </c:lineChart>
      <c:catAx>
        <c:axId val="329009680"/>
        <c:scaling>
          <c:orientation val="minMax"/>
        </c:scaling>
        <c:delete val="1"/>
        <c:axPos val="b"/>
        <c:numFmt formatCode="General" sourceLinked="1"/>
        <c:majorTickMark val="none"/>
        <c:minorTickMark val="none"/>
        <c:tickLblPos val="nextTo"/>
        <c:crossAx val="-112370016"/>
        <c:crosses val="autoZero"/>
        <c:auto val="1"/>
        <c:lblAlgn val="ctr"/>
        <c:lblOffset val="100"/>
        <c:noMultiLvlLbl val="0"/>
      </c:catAx>
      <c:valAx>
        <c:axId val="-112370016"/>
        <c:scaling>
          <c:orientation val="minMax"/>
        </c:scaling>
        <c:delete val="1"/>
        <c:axPos val="l"/>
        <c:numFmt formatCode="General" sourceLinked="1"/>
        <c:majorTickMark val="none"/>
        <c:minorTickMark val="none"/>
        <c:tickLblPos val="nextTo"/>
        <c:crossAx val="3290096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158690176"/>
        <c:axId val="200199040"/>
      </c:lineChart>
      <c:catAx>
        <c:axId val="158690176"/>
        <c:scaling>
          <c:orientation val="minMax"/>
        </c:scaling>
        <c:delete val="1"/>
        <c:axPos val="b"/>
        <c:majorTickMark val="none"/>
        <c:minorTickMark val="none"/>
        <c:tickLblPos val="nextTo"/>
        <c:crossAx val="200199040"/>
        <c:crosses val="autoZero"/>
        <c:auto val="1"/>
        <c:lblAlgn val="ctr"/>
        <c:lblOffset val="100"/>
        <c:noMultiLvlLbl val="0"/>
      </c:catAx>
      <c:valAx>
        <c:axId val="200199040"/>
        <c:scaling>
          <c:orientation val="minMax"/>
        </c:scaling>
        <c:delete val="1"/>
        <c:axPos val="l"/>
        <c:numFmt formatCode="General" sourceLinked="1"/>
        <c:majorTickMark val="none"/>
        <c:minorTickMark val="none"/>
        <c:tickLblPos val="nextTo"/>
        <c:crossAx val="1586901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87005216"/>
        <c:axId val="587043024"/>
      </c:lineChart>
      <c:catAx>
        <c:axId val="587005216"/>
        <c:scaling>
          <c:orientation val="minMax"/>
        </c:scaling>
        <c:delete val="1"/>
        <c:axPos val="b"/>
        <c:majorTickMark val="none"/>
        <c:minorTickMark val="none"/>
        <c:tickLblPos val="nextTo"/>
        <c:crossAx val="587043024"/>
        <c:crosses val="autoZero"/>
        <c:auto val="1"/>
        <c:lblAlgn val="ctr"/>
        <c:lblOffset val="100"/>
        <c:noMultiLvlLbl val="0"/>
      </c:catAx>
      <c:valAx>
        <c:axId val="587043024"/>
        <c:scaling>
          <c:orientation val="minMax"/>
        </c:scaling>
        <c:delete val="1"/>
        <c:axPos val="l"/>
        <c:numFmt formatCode="General" sourceLinked="1"/>
        <c:majorTickMark val="none"/>
        <c:minorTickMark val="none"/>
        <c:tickLblPos val="nextTo"/>
        <c:crossAx val="5870052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37504464"/>
        <c:axId val="537490048"/>
      </c:lineChart>
      <c:catAx>
        <c:axId val="537504464"/>
        <c:scaling>
          <c:orientation val="minMax"/>
        </c:scaling>
        <c:delete val="1"/>
        <c:axPos val="b"/>
        <c:majorTickMark val="none"/>
        <c:minorTickMark val="none"/>
        <c:tickLblPos val="nextTo"/>
        <c:crossAx val="537490048"/>
        <c:crosses val="autoZero"/>
        <c:auto val="1"/>
        <c:lblAlgn val="ctr"/>
        <c:lblOffset val="100"/>
        <c:noMultiLvlLbl val="0"/>
      </c:catAx>
      <c:valAx>
        <c:axId val="537490048"/>
        <c:scaling>
          <c:orientation val="minMax"/>
        </c:scaling>
        <c:delete val="1"/>
        <c:axPos val="l"/>
        <c:numFmt formatCode="General" sourceLinked="1"/>
        <c:majorTickMark val="none"/>
        <c:minorTickMark val="none"/>
        <c:tickLblPos val="nextTo"/>
        <c:crossAx val="5375044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37056768"/>
        <c:axId val="537556928"/>
      </c:lineChart>
      <c:catAx>
        <c:axId val="537056768"/>
        <c:scaling>
          <c:orientation val="minMax"/>
        </c:scaling>
        <c:delete val="1"/>
        <c:axPos val="b"/>
        <c:majorTickMark val="none"/>
        <c:minorTickMark val="none"/>
        <c:tickLblPos val="nextTo"/>
        <c:crossAx val="537556928"/>
        <c:crosses val="autoZero"/>
        <c:auto val="1"/>
        <c:lblAlgn val="ctr"/>
        <c:lblOffset val="100"/>
        <c:noMultiLvlLbl val="0"/>
      </c:catAx>
      <c:valAx>
        <c:axId val="537556928"/>
        <c:scaling>
          <c:orientation val="minMax"/>
        </c:scaling>
        <c:delete val="1"/>
        <c:axPos val="l"/>
        <c:numFmt formatCode="General" sourceLinked="1"/>
        <c:majorTickMark val="none"/>
        <c:minorTickMark val="none"/>
        <c:tickLblPos val="nextTo"/>
        <c:crossAx val="5370567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45361632"/>
        <c:axId val="545359616"/>
      </c:lineChart>
      <c:catAx>
        <c:axId val="545361632"/>
        <c:scaling>
          <c:orientation val="minMax"/>
        </c:scaling>
        <c:delete val="1"/>
        <c:axPos val="b"/>
        <c:majorTickMark val="none"/>
        <c:minorTickMark val="none"/>
        <c:tickLblPos val="nextTo"/>
        <c:crossAx val="545359616"/>
        <c:crosses val="autoZero"/>
        <c:auto val="1"/>
        <c:lblAlgn val="ctr"/>
        <c:lblOffset val="100"/>
        <c:noMultiLvlLbl val="0"/>
      </c:catAx>
      <c:valAx>
        <c:axId val="545359616"/>
        <c:scaling>
          <c:orientation val="minMax"/>
        </c:scaling>
        <c:delete val="1"/>
        <c:axPos val="l"/>
        <c:numFmt formatCode="General" sourceLinked="1"/>
        <c:majorTickMark val="none"/>
        <c:minorTickMark val="none"/>
        <c:tickLblPos val="nextTo"/>
        <c:crossAx val="5453616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6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1"/>
          <c:order val="0"/>
          <c:spPr>
            <a:ln w="28575" cap="rnd">
              <a:solidFill>
                <a:schemeClr val="tx1"/>
              </a:solidFill>
              <a:round/>
            </a:ln>
            <a:effectLst/>
          </c:spPr>
          <c:marker>
            <c:symbol val="none"/>
          </c:marker>
          <c:val>
            <c:numRef>
              <c:f>Sheet1!$B$1:$B$12</c:f>
              <c:numCache>
                <c:formatCode>General</c:formatCode>
                <c:ptCount val="12"/>
                <c:pt idx="0">
                  <c:v>0.1</c:v>
                </c:pt>
                <c:pt idx="1">
                  <c:v>0.2</c:v>
                </c:pt>
                <c:pt idx="2">
                  <c:v>0.5</c:v>
                </c:pt>
                <c:pt idx="3">
                  <c:v>0.6</c:v>
                </c:pt>
                <c:pt idx="4">
                  <c:v>0.5</c:v>
                </c:pt>
                <c:pt idx="5">
                  <c:v>0.2</c:v>
                </c:pt>
                <c:pt idx="6">
                  <c:v>0.1</c:v>
                </c:pt>
                <c:pt idx="7">
                  <c:v>0.2</c:v>
                </c:pt>
                <c:pt idx="8">
                  <c:v>0.5</c:v>
                </c:pt>
                <c:pt idx="9">
                  <c:v>0.8</c:v>
                </c:pt>
                <c:pt idx="10">
                  <c:v>0.97</c:v>
                </c:pt>
                <c:pt idx="11">
                  <c:v>1.0</c:v>
                </c:pt>
              </c:numCache>
            </c:numRef>
          </c:val>
          <c:smooth val="1"/>
        </c:ser>
        <c:dLbls>
          <c:showLegendKey val="0"/>
          <c:showVal val="0"/>
          <c:showCatName val="0"/>
          <c:showSerName val="0"/>
          <c:showPercent val="0"/>
          <c:showBubbleSize val="0"/>
        </c:dLbls>
        <c:smooth val="0"/>
        <c:axId val="545279328"/>
        <c:axId val="545283168"/>
      </c:lineChart>
      <c:catAx>
        <c:axId val="545279328"/>
        <c:scaling>
          <c:orientation val="minMax"/>
        </c:scaling>
        <c:delete val="1"/>
        <c:axPos val="b"/>
        <c:majorTickMark val="none"/>
        <c:minorTickMark val="none"/>
        <c:tickLblPos val="nextTo"/>
        <c:crossAx val="545283168"/>
        <c:crosses val="autoZero"/>
        <c:auto val="1"/>
        <c:lblAlgn val="ctr"/>
        <c:lblOffset val="100"/>
        <c:noMultiLvlLbl val="0"/>
      </c:catAx>
      <c:valAx>
        <c:axId val="545283168"/>
        <c:scaling>
          <c:orientation val="minMax"/>
        </c:scaling>
        <c:delete val="1"/>
        <c:axPos val="l"/>
        <c:numFmt formatCode="General" sourceLinked="1"/>
        <c:majorTickMark val="none"/>
        <c:minorTickMark val="none"/>
        <c:tickLblPos val="nextTo"/>
        <c:crossAx val="5452793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4839872"/>
        <c:axId val="543138368"/>
      </c:lineChart>
      <c:catAx>
        <c:axId val="524839872"/>
        <c:scaling>
          <c:orientation val="minMax"/>
        </c:scaling>
        <c:delete val="1"/>
        <c:axPos val="b"/>
        <c:numFmt formatCode="General" sourceLinked="1"/>
        <c:majorTickMark val="none"/>
        <c:minorTickMark val="none"/>
        <c:tickLblPos val="nextTo"/>
        <c:crossAx val="543138368"/>
        <c:crosses val="autoZero"/>
        <c:auto val="1"/>
        <c:lblAlgn val="ctr"/>
        <c:lblOffset val="100"/>
        <c:noMultiLvlLbl val="0"/>
      </c:catAx>
      <c:valAx>
        <c:axId val="543138368"/>
        <c:scaling>
          <c:orientation val="minMax"/>
        </c:scaling>
        <c:delete val="1"/>
        <c:axPos val="l"/>
        <c:numFmt formatCode="General" sourceLinked="1"/>
        <c:majorTickMark val="none"/>
        <c:minorTickMark val="none"/>
        <c:tickLblPos val="nextTo"/>
        <c:crossAx val="52483987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42940736"/>
        <c:axId val="525267024"/>
      </c:lineChart>
      <c:catAx>
        <c:axId val="542940736"/>
        <c:scaling>
          <c:orientation val="minMax"/>
        </c:scaling>
        <c:delete val="1"/>
        <c:axPos val="b"/>
        <c:numFmt formatCode="General" sourceLinked="1"/>
        <c:majorTickMark val="none"/>
        <c:minorTickMark val="none"/>
        <c:tickLblPos val="nextTo"/>
        <c:crossAx val="525267024"/>
        <c:crosses val="autoZero"/>
        <c:auto val="1"/>
        <c:lblAlgn val="ctr"/>
        <c:lblOffset val="100"/>
        <c:noMultiLvlLbl val="0"/>
      </c:catAx>
      <c:valAx>
        <c:axId val="525267024"/>
        <c:scaling>
          <c:orientation val="minMax"/>
        </c:scaling>
        <c:delete val="1"/>
        <c:axPos val="l"/>
        <c:numFmt formatCode="General" sourceLinked="1"/>
        <c:majorTickMark val="none"/>
        <c:minorTickMark val="none"/>
        <c:tickLblPos val="nextTo"/>
        <c:crossAx val="5429407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31453664"/>
        <c:axId val="379979456"/>
      </c:lineChart>
      <c:catAx>
        <c:axId val="331453664"/>
        <c:scaling>
          <c:orientation val="minMax"/>
        </c:scaling>
        <c:delete val="1"/>
        <c:axPos val="b"/>
        <c:numFmt formatCode="General" sourceLinked="1"/>
        <c:majorTickMark val="none"/>
        <c:minorTickMark val="none"/>
        <c:tickLblPos val="nextTo"/>
        <c:crossAx val="379979456"/>
        <c:crosses val="autoZero"/>
        <c:auto val="1"/>
        <c:lblAlgn val="ctr"/>
        <c:lblOffset val="100"/>
        <c:noMultiLvlLbl val="0"/>
      </c:catAx>
      <c:valAx>
        <c:axId val="379979456"/>
        <c:scaling>
          <c:orientation val="minMax"/>
        </c:scaling>
        <c:delete val="1"/>
        <c:axPos val="l"/>
        <c:numFmt formatCode="General" sourceLinked="1"/>
        <c:majorTickMark val="none"/>
        <c:minorTickMark val="none"/>
        <c:tickLblPos val="nextTo"/>
        <c:crossAx val="3314536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chemeClr val="bg1">
                  <a:alpha val="1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5"/>
          <c:order val="3"/>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4"/>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5"/>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6"/>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dLbls>
          <c:showLegendKey val="0"/>
          <c:showVal val="0"/>
          <c:showCatName val="0"/>
          <c:showSerName val="0"/>
          <c:showPercent val="0"/>
          <c:showBubbleSize val="0"/>
        </c:dLbls>
        <c:smooth val="0"/>
        <c:axId val="215752576"/>
        <c:axId val="215628688"/>
      </c:lineChart>
      <c:catAx>
        <c:axId val="215752576"/>
        <c:scaling>
          <c:orientation val="minMax"/>
        </c:scaling>
        <c:delete val="1"/>
        <c:axPos val="b"/>
        <c:numFmt formatCode="General" sourceLinked="1"/>
        <c:majorTickMark val="none"/>
        <c:minorTickMark val="none"/>
        <c:tickLblPos val="nextTo"/>
        <c:crossAx val="215628688"/>
        <c:crosses val="autoZero"/>
        <c:auto val="1"/>
        <c:lblAlgn val="ctr"/>
        <c:lblOffset val="100"/>
        <c:noMultiLvlLbl val="0"/>
      </c:catAx>
      <c:valAx>
        <c:axId val="215628688"/>
        <c:scaling>
          <c:orientation val="minMax"/>
        </c:scaling>
        <c:delete val="1"/>
        <c:axPos val="l"/>
        <c:numFmt formatCode="General" sourceLinked="1"/>
        <c:majorTickMark val="none"/>
        <c:minorTickMark val="none"/>
        <c:tickLblPos val="nextTo"/>
        <c:crossAx val="2157525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1738784"/>
        <c:axId val="331754096"/>
      </c:lineChart>
      <c:catAx>
        <c:axId val="331738784"/>
        <c:scaling>
          <c:orientation val="minMax"/>
        </c:scaling>
        <c:delete val="1"/>
        <c:axPos val="b"/>
        <c:numFmt formatCode="General" sourceLinked="1"/>
        <c:majorTickMark val="none"/>
        <c:minorTickMark val="none"/>
        <c:tickLblPos val="nextTo"/>
        <c:crossAx val="331754096"/>
        <c:crosses val="autoZero"/>
        <c:auto val="1"/>
        <c:lblAlgn val="ctr"/>
        <c:lblOffset val="100"/>
        <c:noMultiLvlLbl val="0"/>
      </c:catAx>
      <c:valAx>
        <c:axId val="331754096"/>
        <c:scaling>
          <c:orientation val="minMax"/>
        </c:scaling>
        <c:delete val="1"/>
        <c:axPos val="l"/>
        <c:numFmt formatCode="General" sourceLinked="1"/>
        <c:majorTickMark val="none"/>
        <c:minorTickMark val="none"/>
        <c:tickLblPos val="nextTo"/>
        <c:crossAx val="3317387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2110832"/>
        <c:axId val="572258768"/>
      </c:lineChart>
      <c:catAx>
        <c:axId val="572110832"/>
        <c:scaling>
          <c:orientation val="minMax"/>
        </c:scaling>
        <c:delete val="1"/>
        <c:axPos val="b"/>
        <c:numFmt formatCode="General" sourceLinked="1"/>
        <c:majorTickMark val="none"/>
        <c:minorTickMark val="none"/>
        <c:tickLblPos val="nextTo"/>
        <c:crossAx val="572258768"/>
        <c:crosses val="autoZero"/>
        <c:auto val="1"/>
        <c:lblAlgn val="ctr"/>
        <c:lblOffset val="100"/>
        <c:noMultiLvlLbl val="0"/>
      </c:catAx>
      <c:valAx>
        <c:axId val="572258768"/>
        <c:scaling>
          <c:orientation val="minMax"/>
        </c:scaling>
        <c:delete val="1"/>
        <c:axPos val="l"/>
        <c:numFmt formatCode="General" sourceLinked="1"/>
        <c:majorTickMark val="none"/>
        <c:minorTickMark val="none"/>
        <c:tickLblPos val="nextTo"/>
        <c:crossAx val="572110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2143632"/>
        <c:axId val="170036288"/>
      </c:lineChart>
      <c:catAx>
        <c:axId val="572143632"/>
        <c:scaling>
          <c:orientation val="minMax"/>
        </c:scaling>
        <c:delete val="1"/>
        <c:axPos val="b"/>
        <c:numFmt formatCode="General" sourceLinked="1"/>
        <c:majorTickMark val="none"/>
        <c:minorTickMark val="none"/>
        <c:tickLblPos val="nextTo"/>
        <c:crossAx val="170036288"/>
        <c:crosses val="autoZero"/>
        <c:auto val="1"/>
        <c:lblAlgn val="ctr"/>
        <c:lblOffset val="100"/>
        <c:noMultiLvlLbl val="0"/>
      </c:catAx>
      <c:valAx>
        <c:axId val="170036288"/>
        <c:scaling>
          <c:orientation val="minMax"/>
        </c:scaling>
        <c:delete val="1"/>
        <c:axPos val="l"/>
        <c:numFmt formatCode="General" sourceLinked="1"/>
        <c:majorTickMark val="none"/>
        <c:minorTickMark val="none"/>
        <c:tickLblPos val="nextTo"/>
        <c:crossAx val="5721436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70005392"/>
        <c:axId val="170009376"/>
      </c:lineChart>
      <c:catAx>
        <c:axId val="170005392"/>
        <c:scaling>
          <c:orientation val="minMax"/>
        </c:scaling>
        <c:delete val="1"/>
        <c:axPos val="b"/>
        <c:numFmt formatCode="General" sourceLinked="1"/>
        <c:majorTickMark val="none"/>
        <c:minorTickMark val="none"/>
        <c:tickLblPos val="nextTo"/>
        <c:crossAx val="170009376"/>
        <c:crosses val="autoZero"/>
        <c:auto val="1"/>
        <c:lblAlgn val="ctr"/>
        <c:lblOffset val="100"/>
        <c:noMultiLvlLbl val="0"/>
      </c:catAx>
      <c:valAx>
        <c:axId val="170009376"/>
        <c:scaling>
          <c:orientation val="minMax"/>
        </c:scaling>
        <c:delete val="1"/>
        <c:axPos val="l"/>
        <c:numFmt formatCode="General" sourceLinked="1"/>
        <c:majorTickMark val="none"/>
        <c:minorTickMark val="none"/>
        <c:tickLblPos val="nextTo"/>
        <c:crossAx val="1700053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4425792"/>
        <c:axId val="524441024"/>
      </c:lineChart>
      <c:catAx>
        <c:axId val="524425792"/>
        <c:scaling>
          <c:orientation val="minMax"/>
        </c:scaling>
        <c:delete val="1"/>
        <c:axPos val="b"/>
        <c:numFmt formatCode="General" sourceLinked="1"/>
        <c:majorTickMark val="none"/>
        <c:minorTickMark val="none"/>
        <c:tickLblPos val="nextTo"/>
        <c:crossAx val="524441024"/>
        <c:crosses val="autoZero"/>
        <c:auto val="1"/>
        <c:lblAlgn val="ctr"/>
        <c:lblOffset val="100"/>
        <c:noMultiLvlLbl val="0"/>
      </c:catAx>
      <c:valAx>
        <c:axId val="524441024"/>
        <c:scaling>
          <c:orientation val="minMax"/>
        </c:scaling>
        <c:delete val="1"/>
        <c:axPos val="l"/>
        <c:numFmt formatCode="General" sourceLinked="1"/>
        <c:majorTickMark val="none"/>
        <c:minorTickMark val="none"/>
        <c:tickLblPos val="nextTo"/>
        <c:crossAx val="5244257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1772496"/>
        <c:axId val="571776496"/>
      </c:lineChart>
      <c:catAx>
        <c:axId val="571772496"/>
        <c:scaling>
          <c:orientation val="minMax"/>
        </c:scaling>
        <c:delete val="1"/>
        <c:axPos val="b"/>
        <c:numFmt formatCode="General" sourceLinked="1"/>
        <c:majorTickMark val="none"/>
        <c:minorTickMark val="none"/>
        <c:tickLblPos val="nextTo"/>
        <c:crossAx val="571776496"/>
        <c:crosses val="autoZero"/>
        <c:auto val="1"/>
        <c:lblAlgn val="ctr"/>
        <c:lblOffset val="100"/>
        <c:noMultiLvlLbl val="0"/>
      </c:catAx>
      <c:valAx>
        <c:axId val="571776496"/>
        <c:scaling>
          <c:orientation val="minMax"/>
        </c:scaling>
        <c:delete val="1"/>
        <c:axPos val="l"/>
        <c:numFmt formatCode="General" sourceLinked="1"/>
        <c:majorTickMark val="none"/>
        <c:minorTickMark val="none"/>
        <c:tickLblPos val="nextTo"/>
        <c:crossAx val="5717724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69353168"/>
        <c:axId val="169357152"/>
      </c:lineChart>
      <c:catAx>
        <c:axId val="169353168"/>
        <c:scaling>
          <c:orientation val="minMax"/>
        </c:scaling>
        <c:delete val="1"/>
        <c:axPos val="b"/>
        <c:numFmt formatCode="General" sourceLinked="1"/>
        <c:majorTickMark val="none"/>
        <c:minorTickMark val="none"/>
        <c:tickLblPos val="nextTo"/>
        <c:crossAx val="169357152"/>
        <c:crosses val="autoZero"/>
        <c:auto val="1"/>
        <c:lblAlgn val="ctr"/>
        <c:lblOffset val="100"/>
        <c:noMultiLvlLbl val="0"/>
      </c:catAx>
      <c:valAx>
        <c:axId val="169357152"/>
        <c:scaling>
          <c:orientation val="minMax"/>
        </c:scaling>
        <c:delete val="1"/>
        <c:axPos val="l"/>
        <c:numFmt formatCode="General" sourceLinked="1"/>
        <c:majorTickMark val="none"/>
        <c:minorTickMark val="none"/>
        <c:tickLblPos val="nextTo"/>
        <c:crossAx val="1693531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0034944"/>
        <c:axId val="380002336"/>
      </c:lineChart>
      <c:catAx>
        <c:axId val="380034944"/>
        <c:scaling>
          <c:orientation val="minMax"/>
        </c:scaling>
        <c:delete val="1"/>
        <c:axPos val="b"/>
        <c:numFmt formatCode="General" sourceLinked="1"/>
        <c:majorTickMark val="none"/>
        <c:minorTickMark val="none"/>
        <c:tickLblPos val="nextTo"/>
        <c:crossAx val="380002336"/>
        <c:crosses val="autoZero"/>
        <c:auto val="1"/>
        <c:lblAlgn val="ctr"/>
        <c:lblOffset val="100"/>
        <c:noMultiLvlLbl val="0"/>
      </c:catAx>
      <c:valAx>
        <c:axId val="380002336"/>
        <c:scaling>
          <c:orientation val="minMax"/>
        </c:scaling>
        <c:delete val="1"/>
        <c:axPos val="l"/>
        <c:numFmt formatCode="General" sourceLinked="1"/>
        <c:majorTickMark val="none"/>
        <c:minorTickMark val="none"/>
        <c:tickLblPos val="nextTo"/>
        <c:crossAx val="3800349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68909376"/>
        <c:axId val="168913376"/>
      </c:lineChart>
      <c:catAx>
        <c:axId val="168909376"/>
        <c:scaling>
          <c:orientation val="minMax"/>
        </c:scaling>
        <c:delete val="1"/>
        <c:axPos val="b"/>
        <c:numFmt formatCode="General" sourceLinked="1"/>
        <c:majorTickMark val="none"/>
        <c:minorTickMark val="none"/>
        <c:tickLblPos val="nextTo"/>
        <c:crossAx val="168913376"/>
        <c:crosses val="autoZero"/>
        <c:auto val="1"/>
        <c:lblAlgn val="ctr"/>
        <c:lblOffset val="100"/>
        <c:noMultiLvlLbl val="0"/>
      </c:catAx>
      <c:valAx>
        <c:axId val="168913376"/>
        <c:scaling>
          <c:orientation val="minMax"/>
        </c:scaling>
        <c:delete val="1"/>
        <c:axPos val="l"/>
        <c:numFmt formatCode="General" sourceLinked="1"/>
        <c:majorTickMark val="none"/>
        <c:minorTickMark val="none"/>
        <c:tickLblPos val="nextTo"/>
        <c:crossAx val="1689093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5666128"/>
        <c:axId val="385665296"/>
      </c:lineChart>
      <c:catAx>
        <c:axId val="385666128"/>
        <c:scaling>
          <c:orientation val="minMax"/>
        </c:scaling>
        <c:delete val="1"/>
        <c:axPos val="b"/>
        <c:numFmt formatCode="General" sourceLinked="1"/>
        <c:majorTickMark val="none"/>
        <c:minorTickMark val="none"/>
        <c:tickLblPos val="nextTo"/>
        <c:crossAx val="385665296"/>
        <c:crosses val="autoZero"/>
        <c:auto val="1"/>
        <c:lblAlgn val="ctr"/>
        <c:lblOffset val="100"/>
        <c:noMultiLvlLbl val="0"/>
      </c:catAx>
      <c:valAx>
        <c:axId val="385665296"/>
        <c:scaling>
          <c:orientation val="minMax"/>
        </c:scaling>
        <c:delete val="1"/>
        <c:axPos val="l"/>
        <c:numFmt formatCode="General" sourceLinked="1"/>
        <c:majorTickMark val="none"/>
        <c:minorTickMark val="none"/>
        <c:tickLblPos val="nextTo"/>
        <c:crossAx val="385666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chemeClr val="bg1">
                  <a:alpha val="1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5"/>
          <c:order val="3"/>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4"/>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5"/>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6"/>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dLbls>
          <c:showLegendKey val="0"/>
          <c:showVal val="0"/>
          <c:showCatName val="0"/>
          <c:showSerName val="0"/>
          <c:showPercent val="0"/>
          <c:showBubbleSize val="0"/>
        </c:dLbls>
        <c:smooth val="0"/>
        <c:axId val="195419504"/>
        <c:axId val="195358512"/>
      </c:lineChart>
      <c:catAx>
        <c:axId val="195419504"/>
        <c:scaling>
          <c:orientation val="minMax"/>
        </c:scaling>
        <c:delete val="1"/>
        <c:axPos val="b"/>
        <c:numFmt formatCode="General" sourceLinked="1"/>
        <c:majorTickMark val="none"/>
        <c:minorTickMark val="none"/>
        <c:tickLblPos val="nextTo"/>
        <c:crossAx val="195358512"/>
        <c:crosses val="autoZero"/>
        <c:auto val="1"/>
        <c:lblAlgn val="ctr"/>
        <c:lblOffset val="100"/>
        <c:noMultiLvlLbl val="0"/>
      </c:catAx>
      <c:valAx>
        <c:axId val="195358512"/>
        <c:scaling>
          <c:orientation val="minMax"/>
        </c:scaling>
        <c:delete val="1"/>
        <c:axPos val="l"/>
        <c:numFmt formatCode="General" sourceLinked="1"/>
        <c:majorTickMark val="none"/>
        <c:minorTickMark val="none"/>
        <c:tickLblPos val="nextTo"/>
        <c:crossAx val="1954195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69960720"/>
        <c:axId val="525285712"/>
      </c:lineChart>
      <c:catAx>
        <c:axId val="169960720"/>
        <c:scaling>
          <c:orientation val="minMax"/>
        </c:scaling>
        <c:delete val="1"/>
        <c:axPos val="b"/>
        <c:numFmt formatCode="General" sourceLinked="1"/>
        <c:majorTickMark val="none"/>
        <c:minorTickMark val="none"/>
        <c:tickLblPos val="nextTo"/>
        <c:crossAx val="525285712"/>
        <c:crosses val="autoZero"/>
        <c:auto val="1"/>
        <c:lblAlgn val="ctr"/>
        <c:lblOffset val="100"/>
        <c:noMultiLvlLbl val="0"/>
      </c:catAx>
      <c:valAx>
        <c:axId val="525285712"/>
        <c:scaling>
          <c:orientation val="minMax"/>
        </c:scaling>
        <c:delete val="1"/>
        <c:axPos val="l"/>
        <c:numFmt formatCode="General" sourceLinked="1"/>
        <c:majorTickMark val="none"/>
        <c:minorTickMark val="none"/>
        <c:tickLblPos val="nextTo"/>
        <c:crossAx val="1699607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24729504"/>
        <c:axId val="525022544"/>
      </c:lineChart>
      <c:catAx>
        <c:axId val="524729504"/>
        <c:scaling>
          <c:orientation val="minMax"/>
        </c:scaling>
        <c:delete val="1"/>
        <c:axPos val="b"/>
        <c:numFmt formatCode="General" sourceLinked="1"/>
        <c:majorTickMark val="none"/>
        <c:minorTickMark val="none"/>
        <c:tickLblPos val="nextTo"/>
        <c:crossAx val="525022544"/>
        <c:crosses val="autoZero"/>
        <c:auto val="1"/>
        <c:lblAlgn val="ctr"/>
        <c:lblOffset val="100"/>
        <c:noMultiLvlLbl val="0"/>
      </c:catAx>
      <c:valAx>
        <c:axId val="525022544"/>
        <c:scaling>
          <c:orientation val="minMax"/>
        </c:scaling>
        <c:delete val="1"/>
        <c:axPos val="l"/>
        <c:numFmt formatCode="General" sourceLinked="1"/>
        <c:majorTickMark val="none"/>
        <c:minorTickMark val="none"/>
        <c:tickLblPos val="nextTo"/>
        <c:crossAx val="5247295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69535888"/>
        <c:axId val="525179840"/>
      </c:lineChart>
      <c:catAx>
        <c:axId val="169535888"/>
        <c:scaling>
          <c:orientation val="minMax"/>
        </c:scaling>
        <c:delete val="1"/>
        <c:axPos val="b"/>
        <c:numFmt formatCode="General" sourceLinked="1"/>
        <c:majorTickMark val="none"/>
        <c:minorTickMark val="none"/>
        <c:tickLblPos val="nextTo"/>
        <c:crossAx val="525179840"/>
        <c:crosses val="autoZero"/>
        <c:auto val="1"/>
        <c:lblAlgn val="ctr"/>
        <c:lblOffset val="100"/>
        <c:noMultiLvlLbl val="0"/>
      </c:catAx>
      <c:valAx>
        <c:axId val="525179840"/>
        <c:scaling>
          <c:orientation val="minMax"/>
        </c:scaling>
        <c:delete val="1"/>
        <c:axPos val="l"/>
        <c:numFmt formatCode="General" sourceLinked="1"/>
        <c:majorTickMark val="none"/>
        <c:minorTickMark val="none"/>
        <c:tickLblPos val="nextTo"/>
        <c:crossAx val="169535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84992816"/>
        <c:axId val="384981264"/>
      </c:lineChart>
      <c:catAx>
        <c:axId val="384992816"/>
        <c:scaling>
          <c:orientation val="minMax"/>
        </c:scaling>
        <c:delete val="1"/>
        <c:axPos val="b"/>
        <c:numFmt formatCode="General" sourceLinked="1"/>
        <c:majorTickMark val="none"/>
        <c:minorTickMark val="none"/>
        <c:tickLblPos val="nextTo"/>
        <c:crossAx val="384981264"/>
        <c:crosses val="autoZero"/>
        <c:auto val="1"/>
        <c:lblAlgn val="ctr"/>
        <c:lblOffset val="100"/>
        <c:noMultiLvlLbl val="0"/>
      </c:catAx>
      <c:valAx>
        <c:axId val="384981264"/>
        <c:scaling>
          <c:orientation val="minMax"/>
        </c:scaling>
        <c:delete val="1"/>
        <c:axPos val="l"/>
        <c:numFmt formatCode="General" sourceLinked="1"/>
        <c:majorTickMark val="none"/>
        <c:minorTickMark val="none"/>
        <c:tickLblPos val="nextTo"/>
        <c:crossAx val="3849928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10058608"/>
        <c:axId val="689873504"/>
      </c:lineChart>
      <c:catAx>
        <c:axId val="-110058608"/>
        <c:scaling>
          <c:orientation val="minMax"/>
        </c:scaling>
        <c:delete val="1"/>
        <c:axPos val="b"/>
        <c:numFmt formatCode="General" sourceLinked="1"/>
        <c:majorTickMark val="none"/>
        <c:minorTickMark val="none"/>
        <c:tickLblPos val="nextTo"/>
        <c:crossAx val="689873504"/>
        <c:crosses val="autoZero"/>
        <c:auto val="1"/>
        <c:lblAlgn val="ctr"/>
        <c:lblOffset val="100"/>
        <c:noMultiLvlLbl val="0"/>
      </c:catAx>
      <c:valAx>
        <c:axId val="689873504"/>
        <c:scaling>
          <c:orientation val="minMax"/>
        </c:scaling>
        <c:delete val="1"/>
        <c:axPos val="l"/>
        <c:numFmt formatCode="General" sourceLinked="1"/>
        <c:majorTickMark val="none"/>
        <c:minorTickMark val="none"/>
        <c:tickLblPos val="nextTo"/>
        <c:crossAx val="-1100586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85133264"/>
        <c:axId val="385137264"/>
      </c:lineChart>
      <c:catAx>
        <c:axId val="385133264"/>
        <c:scaling>
          <c:orientation val="minMax"/>
        </c:scaling>
        <c:delete val="1"/>
        <c:axPos val="b"/>
        <c:numFmt formatCode="General" sourceLinked="1"/>
        <c:majorTickMark val="none"/>
        <c:minorTickMark val="none"/>
        <c:tickLblPos val="nextTo"/>
        <c:crossAx val="385137264"/>
        <c:crosses val="autoZero"/>
        <c:auto val="1"/>
        <c:lblAlgn val="ctr"/>
        <c:lblOffset val="100"/>
        <c:noMultiLvlLbl val="0"/>
      </c:catAx>
      <c:valAx>
        <c:axId val="385137264"/>
        <c:scaling>
          <c:orientation val="minMax"/>
        </c:scaling>
        <c:delete val="1"/>
        <c:axPos val="l"/>
        <c:numFmt formatCode="General" sourceLinked="1"/>
        <c:majorTickMark val="none"/>
        <c:minorTickMark val="none"/>
        <c:tickLblPos val="nextTo"/>
        <c:crossAx val="3851332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bg1">
                  <a:lumMod val="7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9848368"/>
        <c:axId val="689852352"/>
      </c:lineChart>
      <c:catAx>
        <c:axId val="689848368"/>
        <c:scaling>
          <c:orientation val="minMax"/>
        </c:scaling>
        <c:delete val="1"/>
        <c:axPos val="b"/>
        <c:numFmt formatCode="General" sourceLinked="1"/>
        <c:majorTickMark val="none"/>
        <c:minorTickMark val="none"/>
        <c:tickLblPos val="nextTo"/>
        <c:crossAx val="689852352"/>
        <c:crosses val="autoZero"/>
        <c:auto val="1"/>
        <c:lblAlgn val="ctr"/>
        <c:lblOffset val="100"/>
        <c:noMultiLvlLbl val="0"/>
      </c:catAx>
      <c:valAx>
        <c:axId val="689852352"/>
        <c:scaling>
          <c:orientation val="minMax"/>
        </c:scaling>
        <c:delete val="1"/>
        <c:axPos val="l"/>
        <c:numFmt formatCode="General" sourceLinked="1"/>
        <c:majorTickMark val="none"/>
        <c:minorTickMark val="none"/>
        <c:tickLblPos val="nextTo"/>
        <c:crossAx val="6898483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31756784"/>
        <c:axId val="332345152"/>
      </c:lineChart>
      <c:catAx>
        <c:axId val="331756784"/>
        <c:scaling>
          <c:orientation val="minMax"/>
        </c:scaling>
        <c:delete val="1"/>
        <c:axPos val="b"/>
        <c:numFmt formatCode="General" sourceLinked="1"/>
        <c:majorTickMark val="none"/>
        <c:minorTickMark val="none"/>
        <c:tickLblPos val="nextTo"/>
        <c:crossAx val="332345152"/>
        <c:crosses val="autoZero"/>
        <c:auto val="1"/>
        <c:lblAlgn val="ctr"/>
        <c:lblOffset val="100"/>
        <c:noMultiLvlLbl val="0"/>
      </c:catAx>
      <c:valAx>
        <c:axId val="332345152"/>
        <c:scaling>
          <c:orientation val="minMax"/>
        </c:scaling>
        <c:delete val="1"/>
        <c:axPos val="l"/>
        <c:numFmt formatCode="General" sourceLinked="1"/>
        <c:majorTickMark val="none"/>
        <c:minorTickMark val="none"/>
        <c:tickLblPos val="nextTo"/>
        <c:crossAx val="3317567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84843312"/>
        <c:axId val="380263904"/>
      </c:lineChart>
      <c:catAx>
        <c:axId val="384843312"/>
        <c:scaling>
          <c:orientation val="minMax"/>
        </c:scaling>
        <c:delete val="1"/>
        <c:axPos val="b"/>
        <c:numFmt formatCode="General" sourceLinked="1"/>
        <c:majorTickMark val="none"/>
        <c:minorTickMark val="none"/>
        <c:tickLblPos val="nextTo"/>
        <c:crossAx val="380263904"/>
        <c:crosses val="autoZero"/>
        <c:auto val="1"/>
        <c:lblAlgn val="ctr"/>
        <c:lblOffset val="100"/>
        <c:noMultiLvlLbl val="0"/>
      </c:catAx>
      <c:valAx>
        <c:axId val="380263904"/>
        <c:scaling>
          <c:orientation val="minMax"/>
        </c:scaling>
        <c:delete val="1"/>
        <c:axPos val="l"/>
        <c:numFmt formatCode="General" sourceLinked="1"/>
        <c:majorTickMark val="none"/>
        <c:minorTickMark val="none"/>
        <c:tickLblPos val="nextTo"/>
        <c:crossAx val="3848433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80261424"/>
        <c:axId val="385352832"/>
      </c:lineChart>
      <c:catAx>
        <c:axId val="380261424"/>
        <c:scaling>
          <c:orientation val="minMax"/>
        </c:scaling>
        <c:delete val="1"/>
        <c:axPos val="b"/>
        <c:numFmt formatCode="General" sourceLinked="1"/>
        <c:majorTickMark val="none"/>
        <c:minorTickMark val="none"/>
        <c:tickLblPos val="nextTo"/>
        <c:crossAx val="385352832"/>
        <c:crosses val="autoZero"/>
        <c:auto val="1"/>
        <c:lblAlgn val="ctr"/>
        <c:lblOffset val="100"/>
        <c:noMultiLvlLbl val="0"/>
      </c:catAx>
      <c:valAx>
        <c:axId val="385352832"/>
        <c:scaling>
          <c:orientation val="minMax"/>
        </c:scaling>
        <c:delete val="1"/>
        <c:axPos val="l"/>
        <c:numFmt formatCode="General" sourceLinked="1"/>
        <c:majorTickMark val="none"/>
        <c:minorTickMark val="none"/>
        <c:tickLblPos val="nextTo"/>
        <c:crossAx val="3802614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rgbClr val="1FCEE2"/>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3"/>
          <c:order val="3"/>
          <c:tx>
            <c:strRef>
              <c:f>Planilha1!$E$1</c:f>
              <c:strCache>
                <c:ptCount val="1"/>
                <c:pt idx="0">
                  <c:v>Série 4</c:v>
                </c:pt>
              </c:strCache>
            </c:strRef>
          </c:tx>
          <c:spPr>
            <a:ln w="50800" cap="rnd">
              <a:solidFill>
                <a:srgbClr val="0070C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Planilha1!$E$2:$E$6</c:f>
              <c:numCache>
                <c:formatCode>General</c:formatCode>
                <c:ptCount val="5"/>
                <c:pt idx="0">
                  <c:v>0.0</c:v>
                </c:pt>
                <c:pt idx="1">
                  <c:v>1.0</c:v>
                </c:pt>
                <c:pt idx="2">
                  <c:v>5.0</c:v>
                </c:pt>
                <c:pt idx="3">
                  <c:v>1.0</c:v>
                </c:pt>
                <c:pt idx="4">
                  <c:v>0.0</c:v>
                </c:pt>
              </c:numCache>
            </c:numRef>
          </c:val>
          <c:smooth val="1"/>
          <c:extLst xmlns:c16r2="http://schemas.microsoft.com/office/drawing/2015/06/chart">
            <c:ext xmlns:c16="http://schemas.microsoft.com/office/drawing/2014/chart" uri="{C3380CC4-5D6E-409C-BE32-E72D297353CC}">
              <c16:uniqueId val="{00000003-0D53-4062-A3AF-C936DAD21259}"/>
            </c:ext>
          </c:extLst>
        </c:ser>
        <c:ser>
          <c:idx val="4"/>
          <c:order val="4"/>
          <c:tx>
            <c:strRef>
              <c:f>Planilha1!$F$1</c:f>
              <c:strCache>
                <c:ptCount val="1"/>
                <c:pt idx="0">
                  <c:v>Série 5</c:v>
                </c:pt>
              </c:strCache>
            </c:strRef>
          </c:tx>
          <c:spPr>
            <a:ln w="50800" cap="rnd">
              <a:solidFill>
                <a:srgbClr val="B5CE1E"/>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Planilha1!$F$2:$F$6</c:f>
              <c:numCache>
                <c:formatCode>General</c:formatCode>
                <c:ptCount val="5"/>
                <c:pt idx="0">
                  <c:v>0.0</c:v>
                </c:pt>
                <c:pt idx="1">
                  <c:v>6.0</c:v>
                </c:pt>
                <c:pt idx="2">
                  <c:v>2.0</c:v>
                </c:pt>
                <c:pt idx="3">
                  <c:v>1.5</c:v>
                </c:pt>
                <c:pt idx="4">
                  <c:v>1.5</c:v>
                </c:pt>
              </c:numCache>
            </c:numRef>
          </c:val>
          <c:smooth val="1"/>
          <c:extLst xmlns:c16r2="http://schemas.microsoft.com/office/drawing/2015/06/chart">
            <c:ext xmlns:c16="http://schemas.microsoft.com/office/drawing/2014/chart" uri="{C3380CC4-5D6E-409C-BE32-E72D297353CC}">
              <c16:uniqueId val="{00000004-0D53-4062-A3AF-C936DAD21259}"/>
            </c:ext>
          </c:extLst>
        </c:ser>
        <c:ser>
          <c:idx val="5"/>
          <c:order val="5"/>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6"/>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7"/>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8"/>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ser>
          <c:idx val="9"/>
          <c:order val="9"/>
          <c:tx>
            <c:strRef>
              <c:f>Planilha1!$K$1</c:f>
              <c:strCache>
                <c:ptCount val="1"/>
                <c:pt idx="0">
                  <c:v>Série 10</c:v>
                </c:pt>
              </c:strCache>
            </c:strRef>
          </c:tx>
          <c:spPr>
            <a:ln w="50800" cap="rnd">
              <a:solidFill>
                <a:srgbClr val="339C13"/>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Planilha1!$K$2:$K$6</c:f>
              <c:numCache>
                <c:formatCode>General</c:formatCode>
                <c:ptCount val="5"/>
                <c:pt idx="0">
                  <c:v>0.0</c:v>
                </c:pt>
                <c:pt idx="1">
                  <c:v>4.8</c:v>
                </c:pt>
                <c:pt idx="2">
                  <c:v>6.0</c:v>
                </c:pt>
                <c:pt idx="3">
                  <c:v>4.8</c:v>
                </c:pt>
                <c:pt idx="4">
                  <c:v>0.0</c:v>
                </c:pt>
              </c:numCache>
            </c:numRef>
          </c:val>
          <c:smooth val="1"/>
          <c:extLst xmlns:c16r2="http://schemas.microsoft.com/office/drawing/2015/06/chart">
            <c:ext xmlns:c16="http://schemas.microsoft.com/office/drawing/2014/chart" uri="{C3380CC4-5D6E-409C-BE32-E72D297353CC}">
              <c16:uniqueId val="{00000009-0D53-4062-A3AF-C936DAD21259}"/>
            </c:ext>
          </c:extLst>
        </c:ser>
        <c:dLbls>
          <c:showLegendKey val="0"/>
          <c:showVal val="0"/>
          <c:showCatName val="0"/>
          <c:showSerName val="0"/>
          <c:showPercent val="0"/>
          <c:showBubbleSize val="0"/>
        </c:dLbls>
        <c:smooth val="0"/>
        <c:axId val="195138128"/>
        <c:axId val="195142064"/>
      </c:lineChart>
      <c:catAx>
        <c:axId val="195138128"/>
        <c:scaling>
          <c:orientation val="minMax"/>
        </c:scaling>
        <c:delete val="1"/>
        <c:axPos val="b"/>
        <c:numFmt formatCode="General" sourceLinked="1"/>
        <c:majorTickMark val="none"/>
        <c:minorTickMark val="none"/>
        <c:tickLblPos val="nextTo"/>
        <c:crossAx val="195142064"/>
        <c:crosses val="autoZero"/>
        <c:auto val="1"/>
        <c:lblAlgn val="ctr"/>
        <c:lblOffset val="100"/>
        <c:noMultiLvlLbl val="0"/>
      </c:catAx>
      <c:valAx>
        <c:axId val="195142064"/>
        <c:scaling>
          <c:orientation val="minMax"/>
        </c:scaling>
        <c:delete val="1"/>
        <c:axPos val="l"/>
        <c:numFmt formatCode="General" sourceLinked="1"/>
        <c:majorTickMark val="none"/>
        <c:minorTickMark val="none"/>
        <c:tickLblPos val="nextTo"/>
        <c:crossAx val="1951381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15829792"/>
        <c:axId val="515783424"/>
      </c:lineChart>
      <c:catAx>
        <c:axId val="515829792"/>
        <c:scaling>
          <c:orientation val="minMax"/>
        </c:scaling>
        <c:delete val="1"/>
        <c:axPos val="b"/>
        <c:numFmt formatCode="General" sourceLinked="1"/>
        <c:majorTickMark val="none"/>
        <c:minorTickMark val="none"/>
        <c:tickLblPos val="nextTo"/>
        <c:crossAx val="515783424"/>
        <c:crosses val="autoZero"/>
        <c:auto val="1"/>
        <c:lblAlgn val="ctr"/>
        <c:lblOffset val="100"/>
        <c:noMultiLvlLbl val="0"/>
      </c:catAx>
      <c:valAx>
        <c:axId val="515783424"/>
        <c:scaling>
          <c:orientation val="minMax"/>
        </c:scaling>
        <c:delete val="1"/>
        <c:axPos val="l"/>
        <c:numFmt formatCode="General" sourceLinked="1"/>
        <c:majorTickMark val="none"/>
        <c:minorTickMark val="none"/>
        <c:tickLblPos val="nextTo"/>
        <c:crossAx val="5158297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9208992"/>
        <c:axId val="689172400"/>
      </c:lineChart>
      <c:catAx>
        <c:axId val="689208992"/>
        <c:scaling>
          <c:orientation val="minMax"/>
        </c:scaling>
        <c:delete val="1"/>
        <c:axPos val="b"/>
        <c:numFmt formatCode="General" sourceLinked="1"/>
        <c:majorTickMark val="none"/>
        <c:minorTickMark val="none"/>
        <c:tickLblPos val="nextTo"/>
        <c:crossAx val="689172400"/>
        <c:crosses val="autoZero"/>
        <c:auto val="1"/>
        <c:lblAlgn val="ctr"/>
        <c:lblOffset val="100"/>
        <c:noMultiLvlLbl val="0"/>
      </c:catAx>
      <c:valAx>
        <c:axId val="689172400"/>
        <c:scaling>
          <c:orientation val="minMax"/>
        </c:scaling>
        <c:delete val="1"/>
        <c:axPos val="l"/>
        <c:numFmt formatCode="General" sourceLinked="1"/>
        <c:majorTickMark val="none"/>
        <c:minorTickMark val="none"/>
        <c:tickLblPos val="nextTo"/>
        <c:crossAx val="6892089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541574832"/>
        <c:axId val="541496240"/>
      </c:lineChart>
      <c:catAx>
        <c:axId val="541574832"/>
        <c:scaling>
          <c:orientation val="minMax"/>
        </c:scaling>
        <c:delete val="1"/>
        <c:axPos val="b"/>
        <c:numFmt formatCode="General" sourceLinked="1"/>
        <c:majorTickMark val="none"/>
        <c:minorTickMark val="none"/>
        <c:tickLblPos val="nextTo"/>
        <c:crossAx val="541496240"/>
        <c:crosses val="autoZero"/>
        <c:auto val="1"/>
        <c:lblAlgn val="ctr"/>
        <c:lblOffset val="100"/>
        <c:noMultiLvlLbl val="0"/>
      </c:catAx>
      <c:valAx>
        <c:axId val="541496240"/>
        <c:scaling>
          <c:orientation val="minMax"/>
        </c:scaling>
        <c:delete val="1"/>
        <c:axPos val="l"/>
        <c:numFmt formatCode="General" sourceLinked="1"/>
        <c:majorTickMark val="none"/>
        <c:minorTickMark val="none"/>
        <c:tickLblPos val="nextTo"/>
        <c:crossAx val="54157483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9355488"/>
        <c:axId val="541415200"/>
      </c:lineChart>
      <c:catAx>
        <c:axId val="689355488"/>
        <c:scaling>
          <c:orientation val="minMax"/>
        </c:scaling>
        <c:delete val="1"/>
        <c:axPos val="b"/>
        <c:numFmt formatCode="General" sourceLinked="1"/>
        <c:majorTickMark val="none"/>
        <c:minorTickMark val="none"/>
        <c:tickLblPos val="nextTo"/>
        <c:crossAx val="541415200"/>
        <c:crosses val="autoZero"/>
        <c:auto val="1"/>
        <c:lblAlgn val="ctr"/>
        <c:lblOffset val="100"/>
        <c:noMultiLvlLbl val="0"/>
      </c:catAx>
      <c:valAx>
        <c:axId val="541415200"/>
        <c:scaling>
          <c:orientation val="minMax"/>
        </c:scaling>
        <c:delete val="1"/>
        <c:axPos val="l"/>
        <c:numFmt formatCode="General" sourceLinked="1"/>
        <c:majorTickMark val="none"/>
        <c:minorTickMark val="none"/>
        <c:tickLblPos val="nextTo"/>
        <c:crossAx val="6893554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541356112"/>
        <c:axId val="541473632"/>
      </c:lineChart>
      <c:catAx>
        <c:axId val="541356112"/>
        <c:scaling>
          <c:orientation val="minMax"/>
        </c:scaling>
        <c:delete val="1"/>
        <c:axPos val="b"/>
        <c:numFmt formatCode="General" sourceLinked="1"/>
        <c:majorTickMark val="none"/>
        <c:minorTickMark val="none"/>
        <c:tickLblPos val="nextTo"/>
        <c:crossAx val="541473632"/>
        <c:crosses val="autoZero"/>
        <c:auto val="1"/>
        <c:lblAlgn val="ctr"/>
        <c:lblOffset val="100"/>
        <c:noMultiLvlLbl val="0"/>
      </c:catAx>
      <c:valAx>
        <c:axId val="541473632"/>
        <c:scaling>
          <c:orientation val="minMax"/>
        </c:scaling>
        <c:delete val="1"/>
        <c:axPos val="l"/>
        <c:numFmt formatCode="General" sourceLinked="1"/>
        <c:majorTickMark val="none"/>
        <c:minorTickMark val="none"/>
        <c:tickLblPos val="nextTo"/>
        <c:crossAx val="5413561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41885120"/>
        <c:axId val="541875840"/>
      </c:lineChart>
      <c:catAx>
        <c:axId val="541885120"/>
        <c:scaling>
          <c:orientation val="minMax"/>
        </c:scaling>
        <c:delete val="1"/>
        <c:axPos val="b"/>
        <c:numFmt formatCode="General" sourceLinked="1"/>
        <c:majorTickMark val="none"/>
        <c:minorTickMark val="none"/>
        <c:tickLblPos val="nextTo"/>
        <c:crossAx val="541875840"/>
        <c:crosses val="autoZero"/>
        <c:auto val="1"/>
        <c:lblAlgn val="ctr"/>
        <c:lblOffset val="100"/>
        <c:noMultiLvlLbl val="0"/>
      </c:catAx>
      <c:valAx>
        <c:axId val="541875840"/>
        <c:scaling>
          <c:orientation val="minMax"/>
        </c:scaling>
        <c:delete val="1"/>
        <c:axPos val="l"/>
        <c:numFmt formatCode="General" sourceLinked="1"/>
        <c:majorTickMark val="none"/>
        <c:minorTickMark val="none"/>
        <c:tickLblPos val="nextTo"/>
        <c:crossAx val="5418851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dLbls>
          <c:showLegendKey val="0"/>
          <c:showVal val="0"/>
          <c:showCatName val="0"/>
          <c:showSerName val="0"/>
          <c:showPercent val="0"/>
          <c:showBubbleSize val="0"/>
        </c:dLbls>
        <c:marker val="1"/>
        <c:smooth val="0"/>
        <c:axId val="515394208"/>
        <c:axId val="578503760"/>
      </c:lineChart>
      <c:catAx>
        <c:axId val="515394208"/>
        <c:scaling>
          <c:orientation val="minMax"/>
        </c:scaling>
        <c:delete val="1"/>
        <c:axPos val="b"/>
        <c:numFmt formatCode="General" sourceLinked="1"/>
        <c:majorTickMark val="none"/>
        <c:minorTickMark val="none"/>
        <c:tickLblPos val="nextTo"/>
        <c:crossAx val="578503760"/>
        <c:crosses val="autoZero"/>
        <c:auto val="1"/>
        <c:lblAlgn val="ctr"/>
        <c:lblOffset val="100"/>
        <c:noMultiLvlLbl val="0"/>
      </c:catAx>
      <c:valAx>
        <c:axId val="578503760"/>
        <c:scaling>
          <c:orientation val="minMax"/>
        </c:scaling>
        <c:delete val="1"/>
        <c:axPos val="l"/>
        <c:numFmt formatCode="General" sourceLinked="1"/>
        <c:majorTickMark val="none"/>
        <c:minorTickMark val="none"/>
        <c:tickLblPos val="nextTo"/>
        <c:crossAx val="51539420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7914752"/>
        <c:axId val="577910640"/>
      </c:lineChart>
      <c:catAx>
        <c:axId val="577914752"/>
        <c:scaling>
          <c:orientation val="minMax"/>
        </c:scaling>
        <c:delete val="1"/>
        <c:axPos val="b"/>
        <c:numFmt formatCode="General" sourceLinked="1"/>
        <c:majorTickMark val="none"/>
        <c:minorTickMark val="none"/>
        <c:tickLblPos val="nextTo"/>
        <c:crossAx val="577910640"/>
        <c:crosses val="autoZero"/>
        <c:auto val="1"/>
        <c:lblAlgn val="ctr"/>
        <c:lblOffset val="100"/>
        <c:noMultiLvlLbl val="0"/>
      </c:catAx>
      <c:valAx>
        <c:axId val="577910640"/>
        <c:scaling>
          <c:orientation val="minMax"/>
        </c:scaling>
        <c:delete val="1"/>
        <c:axPos val="l"/>
        <c:numFmt formatCode="General" sourceLinked="1"/>
        <c:majorTickMark val="none"/>
        <c:minorTickMark val="none"/>
        <c:tickLblPos val="nextTo"/>
        <c:crossAx val="5779147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bg1">
                  <a:lumMod val="7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73936496"/>
        <c:axId val="173922336"/>
      </c:lineChart>
      <c:catAx>
        <c:axId val="173936496"/>
        <c:scaling>
          <c:orientation val="minMax"/>
        </c:scaling>
        <c:delete val="1"/>
        <c:axPos val="b"/>
        <c:numFmt formatCode="General" sourceLinked="1"/>
        <c:majorTickMark val="none"/>
        <c:minorTickMark val="none"/>
        <c:tickLblPos val="nextTo"/>
        <c:crossAx val="173922336"/>
        <c:crosses val="autoZero"/>
        <c:auto val="1"/>
        <c:lblAlgn val="ctr"/>
        <c:lblOffset val="100"/>
        <c:noMultiLvlLbl val="0"/>
      </c:catAx>
      <c:valAx>
        <c:axId val="173922336"/>
        <c:scaling>
          <c:orientation val="minMax"/>
        </c:scaling>
        <c:delete val="1"/>
        <c:axPos val="l"/>
        <c:numFmt formatCode="General" sourceLinked="1"/>
        <c:majorTickMark val="none"/>
        <c:minorTickMark val="none"/>
        <c:tickLblPos val="nextTo"/>
        <c:crossAx val="1739364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15757568"/>
        <c:axId val="578713696"/>
      </c:lineChart>
      <c:catAx>
        <c:axId val="515757568"/>
        <c:scaling>
          <c:orientation val="minMax"/>
        </c:scaling>
        <c:delete val="1"/>
        <c:axPos val="b"/>
        <c:numFmt formatCode="General" sourceLinked="1"/>
        <c:majorTickMark val="none"/>
        <c:minorTickMark val="none"/>
        <c:tickLblPos val="nextTo"/>
        <c:crossAx val="578713696"/>
        <c:crosses val="autoZero"/>
        <c:auto val="1"/>
        <c:lblAlgn val="ctr"/>
        <c:lblOffset val="100"/>
        <c:noMultiLvlLbl val="0"/>
      </c:catAx>
      <c:valAx>
        <c:axId val="578713696"/>
        <c:scaling>
          <c:orientation val="minMax"/>
        </c:scaling>
        <c:delete val="1"/>
        <c:axPos val="l"/>
        <c:numFmt formatCode="General" sourceLinked="1"/>
        <c:majorTickMark val="none"/>
        <c:minorTickMark val="none"/>
        <c:tickLblPos val="nextTo"/>
        <c:crossAx val="515757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Planilha1!$B$1</c:f>
              <c:strCache>
                <c:ptCount val="1"/>
                <c:pt idx="0">
                  <c:v>Série 1</c:v>
                </c:pt>
              </c:strCache>
            </c:strRef>
          </c:tx>
          <c:spPr>
            <a:ln w="50800" cap="rnd">
              <a:solidFill>
                <a:schemeClr val="bg1">
                  <a:lumMod val="6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Planilha1!$B$2:$B$6</c:f>
              <c:numCache>
                <c:formatCode>General</c:formatCode>
                <c:ptCount val="5"/>
                <c:pt idx="0">
                  <c:v>3.0</c:v>
                </c:pt>
                <c:pt idx="1">
                  <c:v>3.0</c:v>
                </c:pt>
                <c:pt idx="2">
                  <c:v>3.0</c:v>
                </c:pt>
                <c:pt idx="3">
                  <c:v>3.0</c:v>
                </c:pt>
                <c:pt idx="4">
                  <c:v>3.0</c:v>
                </c:pt>
              </c:numCache>
            </c:numRef>
          </c:val>
          <c:smooth val="0"/>
          <c:extLst xmlns:c16r2="http://schemas.microsoft.com/office/drawing/2015/06/chart">
            <c:ext xmlns:c16="http://schemas.microsoft.com/office/drawing/2014/chart" uri="{C3380CC4-5D6E-409C-BE32-E72D297353CC}">
              <c16:uniqueId val="{00000000-0D53-4062-A3AF-C936DAD21259}"/>
            </c:ext>
          </c:extLst>
        </c:ser>
        <c:ser>
          <c:idx val="1"/>
          <c:order val="1"/>
          <c:tx>
            <c:strRef>
              <c:f>Planilha1!$C$1</c:f>
              <c:strCache>
                <c:ptCount val="1"/>
                <c:pt idx="0">
                  <c:v>Série 2</c:v>
                </c:pt>
              </c:strCache>
            </c:strRef>
          </c:tx>
          <c:spPr>
            <a:ln w="50800" cap="rnd">
              <a:solidFill>
                <a:srgbClr val="7065FA"/>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Planilha1!$C$2:$C$6</c:f>
              <c:numCache>
                <c:formatCode>General</c:formatCode>
                <c:ptCount val="5"/>
                <c:pt idx="0">
                  <c:v>0.0</c:v>
                </c:pt>
                <c:pt idx="1">
                  <c:v>1.5</c:v>
                </c:pt>
                <c:pt idx="2">
                  <c:v>3.0</c:v>
                </c:pt>
                <c:pt idx="3">
                  <c:v>4.5</c:v>
                </c:pt>
                <c:pt idx="4">
                  <c:v>6.0</c:v>
                </c:pt>
              </c:numCache>
            </c:numRef>
          </c:val>
          <c:smooth val="1"/>
          <c:extLst xmlns:c16r2="http://schemas.microsoft.com/office/drawing/2015/06/chart">
            <c:ext xmlns:c16="http://schemas.microsoft.com/office/drawing/2014/chart" uri="{C3380CC4-5D6E-409C-BE32-E72D297353CC}">
              <c16:uniqueId val="{00000001-0D53-4062-A3AF-C936DAD21259}"/>
            </c:ext>
          </c:extLst>
        </c:ser>
        <c:ser>
          <c:idx val="2"/>
          <c:order val="2"/>
          <c:tx>
            <c:strRef>
              <c:f>Planilha1!$D$1</c:f>
              <c:strCache>
                <c:ptCount val="1"/>
                <c:pt idx="0">
                  <c:v>Série 3</c:v>
                </c:pt>
              </c:strCache>
            </c:strRef>
          </c:tx>
          <c:spPr>
            <a:ln w="50800" cap="rnd">
              <a:solidFill>
                <a:srgbClr val="1FCEE2"/>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Planilha1!$D$2:$D$6</c:f>
              <c:numCache>
                <c:formatCode>General</c:formatCode>
                <c:ptCount val="5"/>
                <c:pt idx="0">
                  <c:v>0.0</c:v>
                </c:pt>
                <c:pt idx="1">
                  <c:v>6.0</c:v>
                </c:pt>
                <c:pt idx="2">
                  <c:v>1.0</c:v>
                </c:pt>
                <c:pt idx="3">
                  <c:v>0.0</c:v>
                </c:pt>
                <c:pt idx="4">
                  <c:v>0.0</c:v>
                </c:pt>
              </c:numCache>
            </c:numRef>
          </c:val>
          <c:smooth val="1"/>
          <c:extLst xmlns:c16r2="http://schemas.microsoft.com/office/drawing/2015/06/chart">
            <c:ext xmlns:c16="http://schemas.microsoft.com/office/drawing/2014/chart" uri="{C3380CC4-5D6E-409C-BE32-E72D297353CC}">
              <c16:uniqueId val="{00000002-0D53-4062-A3AF-C936DAD21259}"/>
            </c:ext>
          </c:extLst>
        </c:ser>
        <c:ser>
          <c:idx val="3"/>
          <c:order val="3"/>
          <c:tx>
            <c:strRef>
              <c:f>Planilha1!$E$1</c:f>
              <c:strCache>
                <c:ptCount val="1"/>
                <c:pt idx="0">
                  <c:v>Série 4</c:v>
                </c:pt>
              </c:strCache>
            </c:strRef>
          </c:tx>
          <c:spPr>
            <a:ln w="50800" cap="rnd">
              <a:solidFill>
                <a:srgbClr val="0070C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Planilha1!$E$2:$E$6</c:f>
              <c:numCache>
                <c:formatCode>General</c:formatCode>
                <c:ptCount val="5"/>
                <c:pt idx="0">
                  <c:v>0.0</c:v>
                </c:pt>
                <c:pt idx="1">
                  <c:v>1.0</c:v>
                </c:pt>
                <c:pt idx="2">
                  <c:v>5.0</c:v>
                </c:pt>
                <c:pt idx="3">
                  <c:v>1.0</c:v>
                </c:pt>
                <c:pt idx="4">
                  <c:v>0.0</c:v>
                </c:pt>
              </c:numCache>
            </c:numRef>
          </c:val>
          <c:smooth val="1"/>
          <c:extLst xmlns:c16r2="http://schemas.microsoft.com/office/drawing/2015/06/chart">
            <c:ext xmlns:c16="http://schemas.microsoft.com/office/drawing/2014/chart" uri="{C3380CC4-5D6E-409C-BE32-E72D297353CC}">
              <c16:uniqueId val="{00000003-0D53-4062-A3AF-C936DAD21259}"/>
            </c:ext>
          </c:extLst>
        </c:ser>
        <c:ser>
          <c:idx val="4"/>
          <c:order val="4"/>
          <c:tx>
            <c:strRef>
              <c:f>Planilha1!$F$1</c:f>
              <c:strCache>
                <c:ptCount val="1"/>
                <c:pt idx="0">
                  <c:v>Série 5</c:v>
                </c:pt>
              </c:strCache>
            </c:strRef>
          </c:tx>
          <c:spPr>
            <a:ln w="50800" cap="rnd">
              <a:solidFill>
                <a:srgbClr val="B5CE1E"/>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Planilha1!$F$2:$F$6</c:f>
              <c:numCache>
                <c:formatCode>General</c:formatCode>
                <c:ptCount val="5"/>
                <c:pt idx="0">
                  <c:v>0.0</c:v>
                </c:pt>
                <c:pt idx="1">
                  <c:v>6.0</c:v>
                </c:pt>
                <c:pt idx="2">
                  <c:v>2.0</c:v>
                </c:pt>
                <c:pt idx="3">
                  <c:v>1.5</c:v>
                </c:pt>
                <c:pt idx="4">
                  <c:v>1.5</c:v>
                </c:pt>
              </c:numCache>
            </c:numRef>
          </c:val>
          <c:smooth val="1"/>
          <c:extLst xmlns:c16r2="http://schemas.microsoft.com/office/drawing/2015/06/chart">
            <c:ext xmlns:c16="http://schemas.microsoft.com/office/drawing/2014/chart" uri="{C3380CC4-5D6E-409C-BE32-E72D297353CC}">
              <c16:uniqueId val="{00000004-0D53-4062-A3AF-C936DAD21259}"/>
            </c:ext>
          </c:extLst>
        </c:ser>
        <c:ser>
          <c:idx val="5"/>
          <c:order val="5"/>
          <c:tx>
            <c:strRef>
              <c:f>Planilha1!$G$1</c:f>
              <c:strCache>
                <c:ptCount val="1"/>
                <c:pt idx="0">
                  <c:v>Série 6</c:v>
                </c:pt>
              </c:strCache>
            </c:strRef>
          </c:tx>
          <c:spPr>
            <a:ln w="50800" cap="rnd">
              <a:solidFill>
                <a:schemeClr val="accent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ser>
          <c:idx val="6"/>
          <c:order val="6"/>
          <c:tx>
            <c:strRef>
              <c:f>Planilha1!$H$1</c:f>
              <c:strCache>
                <c:ptCount val="1"/>
                <c:pt idx="0">
                  <c:v>Série 7</c:v>
                </c:pt>
              </c:strCache>
            </c:strRef>
          </c:tx>
          <c:spPr>
            <a:ln w="50800" cap="rnd">
              <a:solidFill>
                <a:srgbClr val="A51628"/>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ser>
          <c:idx val="7"/>
          <c:order val="7"/>
          <c:tx>
            <c:strRef>
              <c:f>Planilha1!$I$1</c:f>
              <c:strCache>
                <c:ptCount val="1"/>
                <c:pt idx="0">
                  <c:v>Série 8</c:v>
                </c:pt>
              </c:strCache>
            </c:strRef>
          </c:tx>
          <c:spPr>
            <a:ln w="50800" cap="rnd">
              <a:solidFill>
                <a:srgbClr val="7030A0"/>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Planilha1!$I$2:$I$6</c:f>
              <c:numCache>
                <c:formatCode>General</c:formatCode>
                <c:ptCount val="5"/>
                <c:pt idx="0">
                  <c:v>0.0</c:v>
                </c:pt>
                <c:pt idx="1">
                  <c:v>0.1</c:v>
                </c:pt>
                <c:pt idx="2">
                  <c:v>0.2</c:v>
                </c:pt>
                <c:pt idx="3">
                  <c:v>1.1</c:v>
                </c:pt>
                <c:pt idx="4">
                  <c:v>6.0</c:v>
                </c:pt>
              </c:numCache>
            </c:numRef>
          </c:val>
          <c:smooth val="1"/>
          <c:extLst xmlns:c16r2="http://schemas.microsoft.com/office/drawing/2015/06/chart">
            <c:ext xmlns:c16="http://schemas.microsoft.com/office/drawing/2014/chart" uri="{C3380CC4-5D6E-409C-BE32-E72D297353CC}">
              <c16:uniqueId val="{00000007-0D53-4062-A3AF-C936DAD21259}"/>
            </c:ext>
          </c:extLst>
        </c:ser>
        <c:ser>
          <c:idx val="8"/>
          <c:order val="8"/>
          <c:tx>
            <c:strRef>
              <c:f>Planilha1!$J$1</c:f>
              <c:strCache>
                <c:ptCount val="1"/>
                <c:pt idx="0">
                  <c:v>Série 9</c:v>
                </c:pt>
              </c:strCache>
            </c:strRef>
          </c:tx>
          <c:spPr>
            <a:ln w="50800" cap="rnd">
              <a:solidFill>
                <a:srgbClr val="EA4995"/>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Planilha1!$J$2:$J$6</c:f>
              <c:numCache>
                <c:formatCode>General</c:formatCode>
                <c:ptCount val="5"/>
                <c:pt idx="0">
                  <c:v>0.0</c:v>
                </c:pt>
                <c:pt idx="1">
                  <c:v>0.1</c:v>
                </c:pt>
                <c:pt idx="2">
                  <c:v>0.1</c:v>
                </c:pt>
                <c:pt idx="3">
                  <c:v>0.9</c:v>
                </c:pt>
                <c:pt idx="4">
                  <c:v>6.0</c:v>
                </c:pt>
              </c:numCache>
            </c:numRef>
          </c:val>
          <c:smooth val="1"/>
          <c:extLst xmlns:c16r2="http://schemas.microsoft.com/office/drawing/2015/06/chart">
            <c:ext xmlns:c16="http://schemas.microsoft.com/office/drawing/2014/chart" uri="{C3380CC4-5D6E-409C-BE32-E72D297353CC}">
              <c16:uniqueId val="{00000008-0D53-4062-A3AF-C936DAD21259}"/>
            </c:ext>
          </c:extLst>
        </c:ser>
        <c:ser>
          <c:idx val="9"/>
          <c:order val="9"/>
          <c:tx>
            <c:strRef>
              <c:f>Planilha1!$K$1</c:f>
              <c:strCache>
                <c:ptCount val="1"/>
                <c:pt idx="0">
                  <c:v>Série 10</c:v>
                </c:pt>
              </c:strCache>
            </c:strRef>
          </c:tx>
          <c:spPr>
            <a:ln w="50800" cap="rnd">
              <a:solidFill>
                <a:srgbClr val="339C13"/>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Planilha1!$K$2:$K$6</c:f>
              <c:numCache>
                <c:formatCode>General</c:formatCode>
                <c:ptCount val="5"/>
                <c:pt idx="0">
                  <c:v>0.0</c:v>
                </c:pt>
                <c:pt idx="1">
                  <c:v>4.8</c:v>
                </c:pt>
                <c:pt idx="2">
                  <c:v>6.0</c:v>
                </c:pt>
                <c:pt idx="3">
                  <c:v>4.8</c:v>
                </c:pt>
                <c:pt idx="4">
                  <c:v>0.0</c:v>
                </c:pt>
              </c:numCache>
            </c:numRef>
          </c:val>
          <c:smooth val="1"/>
          <c:extLst xmlns:c16r2="http://schemas.microsoft.com/office/drawing/2015/06/chart">
            <c:ext xmlns:c16="http://schemas.microsoft.com/office/drawing/2014/chart" uri="{C3380CC4-5D6E-409C-BE32-E72D297353CC}">
              <c16:uniqueId val="{00000009-0D53-4062-A3AF-C936DAD21259}"/>
            </c:ext>
          </c:extLst>
        </c:ser>
        <c:dLbls>
          <c:showLegendKey val="0"/>
          <c:showVal val="0"/>
          <c:showCatName val="0"/>
          <c:showSerName val="0"/>
          <c:showPercent val="0"/>
          <c:showBubbleSize val="0"/>
        </c:dLbls>
        <c:smooth val="0"/>
        <c:axId val="606026048"/>
        <c:axId val="605493040"/>
      </c:lineChart>
      <c:catAx>
        <c:axId val="606026048"/>
        <c:scaling>
          <c:orientation val="minMax"/>
        </c:scaling>
        <c:delete val="1"/>
        <c:axPos val="b"/>
        <c:numFmt formatCode="General" sourceLinked="1"/>
        <c:majorTickMark val="none"/>
        <c:minorTickMark val="none"/>
        <c:tickLblPos val="nextTo"/>
        <c:crossAx val="605493040"/>
        <c:crosses val="autoZero"/>
        <c:auto val="1"/>
        <c:lblAlgn val="ctr"/>
        <c:lblOffset val="100"/>
        <c:noMultiLvlLbl val="0"/>
      </c:catAx>
      <c:valAx>
        <c:axId val="605493040"/>
        <c:scaling>
          <c:orientation val="minMax"/>
        </c:scaling>
        <c:delete val="1"/>
        <c:axPos val="l"/>
        <c:numFmt formatCode="General" sourceLinked="1"/>
        <c:majorTickMark val="none"/>
        <c:minorTickMark val="none"/>
        <c:tickLblPos val="nextTo"/>
        <c:crossAx val="6060260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bg1">
                  <a:lumMod val="7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77675520"/>
        <c:axId val="689617696"/>
      </c:lineChart>
      <c:catAx>
        <c:axId val="377675520"/>
        <c:scaling>
          <c:orientation val="minMax"/>
        </c:scaling>
        <c:delete val="1"/>
        <c:axPos val="b"/>
        <c:numFmt formatCode="General" sourceLinked="1"/>
        <c:majorTickMark val="none"/>
        <c:minorTickMark val="none"/>
        <c:tickLblPos val="nextTo"/>
        <c:crossAx val="689617696"/>
        <c:crosses val="autoZero"/>
        <c:auto val="1"/>
        <c:lblAlgn val="ctr"/>
        <c:lblOffset val="100"/>
        <c:noMultiLvlLbl val="0"/>
      </c:catAx>
      <c:valAx>
        <c:axId val="689617696"/>
        <c:scaling>
          <c:orientation val="minMax"/>
        </c:scaling>
        <c:delete val="1"/>
        <c:axPos val="l"/>
        <c:numFmt formatCode="General" sourceLinked="1"/>
        <c:majorTickMark val="none"/>
        <c:minorTickMark val="none"/>
        <c:tickLblPos val="nextTo"/>
        <c:crossAx val="377675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8246496"/>
        <c:axId val="577932480"/>
      </c:lineChart>
      <c:catAx>
        <c:axId val="578246496"/>
        <c:scaling>
          <c:orientation val="minMax"/>
        </c:scaling>
        <c:delete val="1"/>
        <c:axPos val="b"/>
        <c:numFmt formatCode="General" sourceLinked="1"/>
        <c:majorTickMark val="none"/>
        <c:minorTickMark val="none"/>
        <c:tickLblPos val="nextTo"/>
        <c:crossAx val="577932480"/>
        <c:crosses val="autoZero"/>
        <c:auto val="1"/>
        <c:lblAlgn val="ctr"/>
        <c:lblOffset val="100"/>
        <c:noMultiLvlLbl val="0"/>
      </c:catAx>
      <c:valAx>
        <c:axId val="577932480"/>
        <c:scaling>
          <c:orientation val="minMax"/>
        </c:scaling>
        <c:delete val="1"/>
        <c:axPos val="l"/>
        <c:numFmt formatCode="General" sourceLinked="1"/>
        <c:majorTickMark val="none"/>
        <c:minorTickMark val="none"/>
        <c:tickLblPos val="nextTo"/>
        <c:crossAx val="5782464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7811568"/>
        <c:axId val="173485056"/>
      </c:lineChart>
      <c:catAx>
        <c:axId val="577811568"/>
        <c:scaling>
          <c:orientation val="minMax"/>
        </c:scaling>
        <c:delete val="1"/>
        <c:axPos val="b"/>
        <c:numFmt formatCode="General" sourceLinked="1"/>
        <c:majorTickMark val="none"/>
        <c:minorTickMark val="none"/>
        <c:tickLblPos val="nextTo"/>
        <c:crossAx val="173485056"/>
        <c:crosses val="autoZero"/>
        <c:auto val="1"/>
        <c:lblAlgn val="ctr"/>
        <c:lblOffset val="100"/>
        <c:noMultiLvlLbl val="0"/>
      </c:catAx>
      <c:valAx>
        <c:axId val="173485056"/>
        <c:scaling>
          <c:orientation val="minMax"/>
        </c:scaling>
        <c:delete val="1"/>
        <c:axPos val="l"/>
        <c:numFmt formatCode="General" sourceLinked="1"/>
        <c:majorTickMark val="none"/>
        <c:minorTickMark val="none"/>
        <c:tickLblPos val="nextTo"/>
        <c:crossAx val="577811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689339344"/>
        <c:axId val="689476224"/>
      </c:lineChart>
      <c:catAx>
        <c:axId val="689339344"/>
        <c:scaling>
          <c:orientation val="minMax"/>
        </c:scaling>
        <c:delete val="1"/>
        <c:axPos val="b"/>
        <c:numFmt formatCode="General" sourceLinked="1"/>
        <c:majorTickMark val="none"/>
        <c:minorTickMark val="none"/>
        <c:tickLblPos val="nextTo"/>
        <c:crossAx val="689476224"/>
        <c:crosses val="autoZero"/>
        <c:auto val="1"/>
        <c:lblAlgn val="ctr"/>
        <c:lblOffset val="100"/>
        <c:noMultiLvlLbl val="0"/>
      </c:catAx>
      <c:valAx>
        <c:axId val="689476224"/>
        <c:scaling>
          <c:orientation val="minMax"/>
        </c:scaling>
        <c:delete val="1"/>
        <c:axPos val="l"/>
        <c:numFmt formatCode="General" sourceLinked="1"/>
        <c:majorTickMark val="none"/>
        <c:minorTickMark val="none"/>
        <c:tickLblPos val="nextTo"/>
        <c:crossAx val="6893393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73837248"/>
        <c:axId val="173828752"/>
      </c:lineChart>
      <c:catAx>
        <c:axId val="173837248"/>
        <c:scaling>
          <c:orientation val="minMax"/>
        </c:scaling>
        <c:delete val="1"/>
        <c:axPos val="b"/>
        <c:numFmt formatCode="General" sourceLinked="1"/>
        <c:majorTickMark val="none"/>
        <c:minorTickMark val="none"/>
        <c:tickLblPos val="nextTo"/>
        <c:crossAx val="173828752"/>
        <c:crosses val="autoZero"/>
        <c:auto val="1"/>
        <c:lblAlgn val="ctr"/>
        <c:lblOffset val="100"/>
        <c:noMultiLvlLbl val="0"/>
      </c:catAx>
      <c:valAx>
        <c:axId val="173828752"/>
        <c:scaling>
          <c:orientation val="minMax"/>
        </c:scaling>
        <c:delete val="1"/>
        <c:axPos val="l"/>
        <c:numFmt formatCode="General" sourceLinked="1"/>
        <c:majorTickMark val="none"/>
        <c:minorTickMark val="none"/>
        <c:tickLblPos val="nextTo"/>
        <c:crossAx val="1738372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173618528"/>
        <c:axId val="173595248"/>
      </c:lineChart>
      <c:catAx>
        <c:axId val="173618528"/>
        <c:scaling>
          <c:orientation val="minMax"/>
        </c:scaling>
        <c:delete val="1"/>
        <c:axPos val="b"/>
        <c:numFmt formatCode="General" sourceLinked="1"/>
        <c:majorTickMark val="none"/>
        <c:minorTickMark val="none"/>
        <c:tickLblPos val="nextTo"/>
        <c:crossAx val="173595248"/>
        <c:crosses val="autoZero"/>
        <c:auto val="1"/>
        <c:lblAlgn val="ctr"/>
        <c:lblOffset val="100"/>
        <c:noMultiLvlLbl val="0"/>
      </c:catAx>
      <c:valAx>
        <c:axId val="173595248"/>
        <c:scaling>
          <c:orientation val="minMax"/>
        </c:scaling>
        <c:delete val="1"/>
        <c:axPos val="l"/>
        <c:numFmt formatCode="General" sourceLinked="1"/>
        <c:majorTickMark val="none"/>
        <c:minorTickMark val="none"/>
        <c:tickLblPos val="nextTo"/>
        <c:crossAx val="1736185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173396160"/>
        <c:axId val="173384048"/>
      </c:lineChart>
      <c:catAx>
        <c:axId val="173396160"/>
        <c:scaling>
          <c:orientation val="minMax"/>
        </c:scaling>
        <c:delete val="1"/>
        <c:axPos val="b"/>
        <c:numFmt formatCode="General" sourceLinked="1"/>
        <c:majorTickMark val="none"/>
        <c:minorTickMark val="none"/>
        <c:tickLblPos val="nextTo"/>
        <c:crossAx val="173384048"/>
        <c:crosses val="autoZero"/>
        <c:auto val="1"/>
        <c:lblAlgn val="ctr"/>
        <c:lblOffset val="100"/>
        <c:noMultiLvlLbl val="0"/>
      </c:catAx>
      <c:valAx>
        <c:axId val="173384048"/>
        <c:scaling>
          <c:orientation val="minMax"/>
        </c:scaling>
        <c:delete val="1"/>
        <c:axPos val="l"/>
        <c:numFmt formatCode="General" sourceLinked="1"/>
        <c:majorTickMark val="none"/>
        <c:minorTickMark val="none"/>
        <c:tickLblPos val="nextTo"/>
        <c:crossAx val="1733961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bg1">
                  <a:lumMod val="75000"/>
                </a:schemeClr>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Planilha1!$G$2:$G$6</c:f>
              <c:numCache>
                <c:formatCode>General</c:formatCode>
                <c:ptCount val="5"/>
                <c:pt idx="0">
                  <c:v>0.0</c:v>
                </c:pt>
                <c:pt idx="1">
                  <c:v>5.0</c:v>
                </c:pt>
                <c:pt idx="2">
                  <c:v>6.0</c:v>
                </c:pt>
                <c:pt idx="3">
                  <c:v>6.0</c:v>
                </c:pt>
                <c:pt idx="4">
                  <c:v>6.0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78283360"/>
        <c:axId val="378346144"/>
      </c:lineChart>
      <c:catAx>
        <c:axId val="378283360"/>
        <c:scaling>
          <c:orientation val="minMax"/>
        </c:scaling>
        <c:delete val="1"/>
        <c:axPos val="b"/>
        <c:numFmt formatCode="General" sourceLinked="1"/>
        <c:majorTickMark val="none"/>
        <c:minorTickMark val="none"/>
        <c:tickLblPos val="nextTo"/>
        <c:crossAx val="378346144"/>
        <c:crosses val="autoZero"/>
        <c:auto val="1"/>
        <c:lblAlgn val="ctr"/>
        <c:lblOffset val="100"/>
        <c:noMultiLvlLbl val="0"/>
      </c:catAx>
      <c:valAx>
        <c:axId val="378346144"/>
        <c:scaling>
          <c:orientation val="minMax"/>
        </c:scaling>
        <c:delete val="1"/>
        <c:axPos val="l"/>
        <c:numFmt formatCode="General" sourceLinked="1"/>
        <c:majorTickMark val="none"/>
        <c:minorTickMark val="none"/>
        <c:tickLblPos val="nextTo"/>
        <c:crossAx val="37828336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84832544"/>
        <c:axId val="485231280"/>
      </c:lineChart>
      <c:catAx>
        <c:axId val="484832544"/>
        <c:scaling>
          <c:orientation val="minMax"/>
        </c:scaling>
        <c:delete val="1"/>
        <c:axPos val="b"/>
        <c:numFmt formatCode="General" sourceLinked="1"/>
        <c:majorTickMark val="none"/>
        <c:minorTickMark val="none"/>
        <c:tickLblPos val="nextTo"/>
        <c:crossAx val="485231280"/>
        <c:crosses val="autoZero"/>
        <c:auto val="1"/>
        <c:lblAlgn val="ctr"/>
        <c:lblOffset val="100"/>
        <c:noMultiLvlLbl val="0"/>
      </c:catAx>
      <c:valAx>
        <c:axId val="485231280"/>
        <c:scaling>
          <c:orientation val="minMax"/>
        </c:scaling>
        <c:delete val="1"/>
        <c:axPos val="l"/>
        <c:numFmt formatCode="General" sourceLinked="1"/>
        <c:majorTickMark val="none"/>
        <c:minorTickMark val="none"/>
        <c:tickLblPos val="nextTo"/>
        <c:crossAx val="4848325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77510944"/>
        <c:axId val="377827152"/>
      </c:lineChart>
      <c:catAx>
        <c:axId val="377510944"/>
        <c:scaling>
          <c:orientation val="minMax"/>
        </c:scaling>
        <c:delete val="1"/>
        <c:axPos val="b"/>
        <c:numFmt formatCode="General" sourceLinked="1"/>
        <c:majorTickMark val="none"/>
        <c:minorTickMark val="none"/>
        <c:tickLblPos val="nextTo"/>
        <c:crossAx val="377827152"/>
        <c:crosses val="autoZero"/>
        <c:auto val="1"/>
        <c:lblAlgn val="ctr"/>
        <c:lblOffset val="100"/>
        <c:noMultiLvlLbl val="0"/>
      </c:catAx>
      <c:valAx>
        <c:axId val="377827152"/>
        <c:scaling>
          <c:orientation val="minMax"/>
        </c:scaling>
        <c:delete val="1"/>
        <c:axPos val="l"/>
        <c:numFmt formatCode="General" sourceLinked="1"/>
        <c:majorTickMark val="none"/>
        <c:minorTickMark val="none"/>
        <c:tickLblPos val="nextTo"/>
        <c:crossAx val="3775109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2829056"/>
        <c:axId val="523120960"/>
      </c:lineChart>
      <c:catAx>
        <c:axId val="522829056"/>
        <c:scaling>
          <c:orientation val="minMax"/>
        </c:scaling>
        <c:delete val="1"/>
        <c:axPos val="b"/>
        <c:numFmt formatCode="General" sourceLinked="1"/>
        <c:majorTickMark val="none"/>
        <c:minorTickMark val="none"/>
        <c:tickLblPos val="nextTo"/>
        <c:crossAx val="523120960"/>
        <c:crosses val="autoZero"/>
        <c:auto val="1"/>
        <c:lblAlgn val="ctr"/>
        <c:lblOffset val="100"/>
        <c:noMultiLvlLbl val="0"/>
      </c:catAx>
      <c:valAx>
        <c:axId val="523120960"/>
        <c:scaling>
          <c:orientation val="minMax"/>
        </c:scaling>
        <c:delete val="1"/>
        <c:axPos val="l"/>
        <c:numFmt formatCode="General" sourceLinked="1"/>
        <c:majorTickMark val="none"/>
        <c:minorTickMark val="none"/>
        <c:tickLblPos val="nextTo"/>
        <c:crossAx val="52282905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85452736"/>
        <c:axId val="485456720"/>
      </c:lineChart>
      <c:catAx>
        <c:axId val="485452736"/>
        <c:scaling>
          <c:orientation val="minMax"/>
        </c:scaling>
        <c:delete val="1"/>
        <c:axPos val="b"/>
        <c:numFmt formatCode="General" sourceLinked="1"/>
        <c:majorTickMark val="none"/>
        <c:minorTickMark val="none"/>
        <c:tickLblPos val="nextTo"/>
        <c:crossAx val="485456720"/>
        <c:crosses val="autoZero"/>
        <c:auto val="1"/>
        <c:lblAlgn val="ctr"/>
        <c:lblOffset val="100"/>
        <c:noMultiLvlLbl val="0"/>
      </c:catAx>
      <c:valAx>
        <c:axId val="485456720"/>
        <c:scaling>
          <c:orientation val="minMax"/>
        </c:scaling>
        <c:delete val="1"/>
        <c:axPos val="l"/>
        <c:numFmt formatCode="General" sourceLinked="1"/>
        <c:majorTickMark val="none"/>
        <c:minorTickMark val="none"/>
        <c:tickLblPos val="nextTo"/>
        <c:crossAx val="4854527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77815344"/>
        <c:axId val="377822384"/>
      </c:lineChart>
      <c:catAx>
        <c:axId val="377815344"/>
        <c:scaling>
          <c:orientation val="minMax"/>
        </c:scaling>
        <c:delete val="1"/>
        <c:axPos val="b"/>
        <c:numFmt formatCode="General" sourceLinked="1"/>
        <c:majorTickMark val="none"/>
        <c:minorTickMark val="none"/>
        <c:tickLblPos val="nextTo"/>
        <c:crossAx val="377822384"/>
        <c:crosses val="autoZero"/>
        <c:auto val="1"/>
        <c:lblAlgn val="ctr"/>
        <c:lblOffset val="100"/>
        <c:noMultiLvlLbl val="0"/>
      </c:catAx>
      <c:valAx>
        <c:axId val="377822384"/>
        <c:scaling>
          <c:orientation val="minMax"/>
        </c:scaling>
        <c:delete val="1"/>
        <c:axPos val="l"/>
        <c:numFmt formatCode="General" sourceLinked="1"/>
        <c:majorTickMark val="none"/>
        <c:minorTickMark val="none"/>
        <c:tickLblPos val="nextTo"/>
        <c:crossAx val="3778153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6450768"/>
        <c:axId val="576427728"/>
      </c:lineChart>
      <c:catAx>
        <c:axId val="576450768"/>
        <c:scaling>
          <c:orientation val="minMax"/>
        </c:scaling>
        <c:delete val="1"/>
        <c:axPos val="b"/>
        <c:numFmt formatCode="General" sourceLinked="1"/>
        <c:majorTickMark val="none"/>
        <c:minorTickMark val="none"/>
        <c:tickLblPos val="nextTo"/>
        <c:crossAx val="576427728"/>
        <c:crosses val="autoZero"/>
        <c:auto val="1"/>
        <c:lblAlgn val="ctr"/>
        <c:lblOffset val="100"/>
        <c:noMultiLvlLbl val="0"/>
      </c:catAx>
      <c:valAx>
        <c:axId val="576427728"/>
        <c:scaling>
          <c:orientation val="minMax"/>
        </c:scaling>
        <c:delete val="1"/>
        <c:axPos val="l"/>
        <c:numFmt formatCode="General" sourceLinked="1"/>
        <c:majorTickMark val="none"/>
        <c:minorTickMark val="none"/>
        <c:tickLblPos val="nextTo"/>
        <c:crossAx val="5764507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84987552"/>
        <c:axId val="484983024"/>
      </c:lineChart>
      <c:catAx>
        <c:axId val="484987552"/>
        <c:scaling>
          <c:orientation val="minMax"/>
        </c:scaling>
        <c:delete val="1"/>
        <c:axPos val="b"/>
        <c:numFmt formatCode="General" sourceLinked="1"/>
        <c:majorTickMark val="none"/>
        <c:minorTickMark val="none"/>
        <c:tickLblPos val="nextTo"/>
        <c:crossAx val="484983024"/>
        <c:crosses val="autoZero"/>
        <c:auto val="1"/>
        <c:lblAlgn val="ctr"/>
        <c:lblOffset val="100"/>
        <c:noMultiLvlLbl val="0"/>
      </c:catAx>
      <c:valAx>
        <c:axId val="484983024"/>
        <c:scaling>
          <c:orientation val="minMax"/>
        </c:scaling>
        <c:delete val="1"/>
        <c:axPos val="l"/>
        <c:numFmt formatCode="General" sourceLinked="1"/>
        <c:majorTickMark val="none"/>
        <c:minorTickMark val="none"/>
        <c:tickLblPos val="nextTo"/>
        <c:crossAx val="4849875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84860688"/>
        <c:axId val="484855744"/>
      </c:lineChart>
      <c:catAx>
        <c:axId val="484860688"/>
        <c:scaling>
          <c:orientation val="minMax"/>
        </c:scaling>
        <c:delete val="1"/>
        <c:axPos val="b"/>
        <c:numFmt formatCode="General" sourceLinked="1"/>
        <c:majorTickMark val="none"/>
        <c:minorTickMark val="none"/>
        <c:tickLblPos val="nextTo"/>
        <c:crossAx val="484855744"/>
        <c:crosses val="autoZero"/>
        <c:auto val="1"/>
        <c:lblAlgn val="ctr"/>
        <c:lblOffset val="100"/>
        <c:noMultiLvlLbl val="0"/>
      </c:catAx>
      <c:valAx>
        <c:axId val="484855744"/>
        <c:scaling>
          <c:orientation val="minMax"/>
        </c:scaling>
        <c:delete val="1"/>
        <c:axPos val="l"/>
        <c:numFmt formatCode="General" sourceLinked="1"/>
        <c:majorTickMark val="none"/>
        <c:minorTickMark val="none"/>
        <c:tickLblPos val="nextTo"/>
        <c:crossAx val="4848606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484615440"/>
        <c:axId val="484589024"/>
      </c:lineChart>
      <c:catAx>
        <c:axId val="484615440"/>
        <c:scaling>
          <c:orientation val="minMax"/>
        </c:scaling>
        <c:delete val="1"/>
        <c:axPos val="b"/>
        <c:numFmt formatCode="General" sourceLinked="1"/>
        <c:majorTickMark val="none"/>
        <c:minorTickMark val="none"/>
        <c:tickLblPos val="nextTo"/>
        <c:crossAx val="484589024"/>
        <c:crosses val="autoZero"/>
        <c:auto val="1"/>
        <c:lblAlgn val="ctr"/>
        <c:lblOffset val="100"/>
        <c:noMultiLvlLbl val="0"/>
      </c:catAx>
      <c:valAx>
        <c:axId val="484589024"/>
        <c:scaling>
          <c:orientation val="minMax"/>
        </c:scaling>
        <c:delete val="1"/>
        <c:axPos val="l"/>
        <c:numFmt formatCode="General" sourceLinked="1"/>
        <c:majorTickMark val="none"/>
        <c:minorTickMark val="none"/>
        <c:tickLblPos val="nextTo"/>
        <c:crossAx val="4846154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3978240"/>
        <c:axId val="303957760"/>
      </c:lineChart>
      <c:catAx>
        <c:axId val="303978240"/>
        <c:scaling>
          <c:orientation val="minMax"/>
        </c:scaling>
        <c:delete val="1"/>
        <c:axPos val="b"/>
        <c:numFmt formatCode="General" sourceLinked="1"/>
        <c:majorTickMark val="none"/>
        <c:minorTickMark val="none"/>
        <c:tickLblPos val="nextTo"/>
        <c:crossAx val="303957760"/>
        <c:crosses val="autoZero"/>
        <c:auto val="1"/>
        <c:lblAlgn val="ctr"/>
        <c:lblOffset val="100"/>
        <c:noMultiLvlLbl val="0"/>
      </c:catAx>
      <c:valAx>
        <c:axId val="303957760"/>
        <c:scaling>
          <c:orientation val="minMax"/>
        </c:scaling>
        <c:delete val="1"/>
        <c:axPos val="l"/>
        <c:numFmt formatCode="General" sourceLinked="1"/>
        <c:majorTickMark val="none"/>
        <c:minorTickMark val="none"/>
        <c:tickLblPos val="nextTo"/>
        <c:crossAx val="3039782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6326848"/>
        <c:axId val="576330848"/>
      </c:lineChart>
      <c:catAx>
        <c:axId val="576326848"/>
        <c:scaling>
          <c:orientation val="minMax"/>
        </c:scaling>
        <c:delete val="1"/>
        <c:axPos val="b"/>
        <c:numFmt formatCode="General" sourceLinked="1"/>
        <c:majorTickMark val="none"/>
        <c:minorTickMark val="none"/>
        <c:tickLblPos val="nextTo"/>
        <c:crossAx val="576330848"/>
        <c:crosses val="autoZero"/>
        <c:auto val="1"/>
        <c:lblAlgn val="ctr"/>
        <c:lblOffset val="100"/>
        <c:noMultiLvlLbl val="0"/>
      </c:catAx>
      <c:valAx>
        <c:axId val="576330848"/>
        <c:scaling>
          <c:orientation val="minMax"/>
        </c:scaling>
        <c:delete val="1"/>
        <c:axPos val="l"/>
        <c:numFmt formatCode="General" sourceLinked="1"/>
        <c:majorTickMark val="none"/>
        <c:minorTickMark val="none"/>
        <c:tickLblPos val="nextTo"/>
        <c:crossAx val="5763268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6247664"/>
        <c:axId val="576251664"/>
      </c:lineChart>
      <c:catAx>
        <c:axId val="576247664"/>
        <c:scaling>
          <c:orientation val="minMax"/>
        </c:scaling>
        <c:delete val="1"/>
        <c:axPos val="b"/>
        <c:numFmt formatCode="General" sourceLinked="1"/>
        <c:majorTickMark val="none"/>
        <c:minorTickMark val="none"/>
        <c:tickLblPos val="nextTo"/>
        <c:crossAx val="576251664"/>
        <c:crosses val="autoZero"/>
        <c:auto val="1"/>
        <c:lblAlgn val="ctr"/>
        <c:lblOffset val="100"/>
        <c:noMultiLvlLbl val="0"/>
      </c:catAx>
      <c:valAx>
        <c:axId val="576251664"/>
        <c:scaling>
          <c:orientation val="minMax"/>
        </c:scaling>
        <c:delete val="1"/>
        <c:axPos val="l"/>
        <c:numFmt formatCode="General" sourceLinked="1"/>
        <c:majorTickMark val="none"/>
        <c:minorTickMark val="none"/>
        <c:tickLblPos val="nextTo"/>
        <c:crossAx val="57624766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75937200"/>
        <c:axId val="575941600"/>
      </c:lineChart>
      <c:catAx>
        <c:axId val="575937200"/>
        <c:scaling>
          <c:orientation val="minMax"/>
        </c:scaling>
        <c:delete val="1"/>
        <c:axPos val="b"/>
        <c:numFmt formatCode="General" sourceLinked="1"/>
        <c:majorTickMark val="none"/>
        <c:minorTickMark val="none"/>
        <c:tickLblPos val="nextTo"/>
        <c:crossAx val="575941600"/>
        <c:crosses val="autoZero"/>
        <c:auto val="1"/>
        <c:lblAlgn val="ctr"/>
        <c:lblOffset val="100"/>
        <c:noMultiLvlLbl val="0"/>
      </c:catAx>
      <c:valAx>
        <c:axId val="575941600"/>
        <c:scaling>
          <c:orientation val="minMax"/>
        </c:scaling>
        <c:delete val="1"/>
        <c:axPos val="l"/>
        <c:numFmt formatCode="General" sourceLinked="1"/>
        <c:majorTickMark val="none"/>
        <c:minorTickMark val="none"/>
        <c:tickLblPos val="nextTo"/>
        <c:crossAx val="5759372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08477696"/>
        <c:axId val="408117184"/>
      </c:lineChart>
      <c:catAx>
        <c:axId val="408477696"/>
        <c:scaling>
          <c:orientation val="minMax"/>
        </c:scaling>
        <c:delete val="1"/>
        <c:axPos val="b"/>
        <c:numFmt formatCode="General" sourceLinked="1"/>
        <c:majorTickMark val="none"/>
        <c:minorTickMark val="none"/>
        <c:tickLblPos val="nextTo"/>
        <c:crossAx val="408117184"/>
        <c:crosses val="autoZero"/>
        <c:auto val="1"/>
        <c:lblAlgn val="ctr"/>
        <c:lblOffset val="100"/>
        <c:noMultiLvlLbl val="0"/>
      </c:catAx>
      <c:valAx>
        <c:axId val="408117184"/>
        <c:scaling>
          <c:orientation val="minMax"/>
        </c:scaling>
        <c:delete val="1"/>
        <c:axPos val="l"/>
        <c:numFmt formatCode="General" sourceLinked="1"/>
        <c:majorTickMark val="none"/>
        <c:minorTickMark val="none"/>
        <c:tickLblPos val="nextTo"/>
        <c:crossAx val="4084776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6549152"/>
        <c:axId val="575778464"/>
      </c:lineChart>
      <c:catAx>
        <c:axId val="576549152"/>
        <c:scaling>
          <c:orientation val="minMax"/>
        </c:scaling>
        <c:delete val="1"/>
        <c:axPos val="b"/>
        <c:numFmt formatCode="General" sourceLinked="1"/>
        <c:majorTickMark val="none"/>
        <c:minorTickMark val="none"/>
        <c:tickLblPos val="nextTo"/>
        <c:crossAx val="575778464"/>
        <c:crosses val="autoZero"/>
        <c:auto val="1"/>
        <c:lblAlgn val="ctr"/>
        <c:lblOffset val="100"/>
        <c:noMultiLvlLbl val="0"/>
      </c:catAx>
      <c:valAx>
        <c:axId val="575778464"/>
        <c:scaling>
          <c:orientation val="minMax"/>
        </c:scaling>
        <c:delete val="1"/>
        <c:axPos val="l"/>
        <c:numFmt formatCode="General" sourceLinked="1"/>
        <c:majorTickMark val="none"/>
        <c:minorTickMark val="none"/>
        <c:tickLblPos val="nextTo"/>
        <c:crossAx val="57654915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6633712"/>
        <c:axId val="576643344"/>
      </c:lineChart>
      <c:catAx>
        <c:axId val="576633712"/>
        <c:scaling>
          <c:orientation val="minMax"/>
        </c:scaling>
        <c:delete val="1"/>
        <c:axPos val="b"/>
        <c:numFmt formatCode="General" sourceLinked="1"/>
        <c:majorTickMark val="none"/>
        <c:minorTickMark val="none"/>
        <c:tickLblPos val="nextTo"/>
        <c:crossAx val="576643344"/>
        <c:crosses val="autoZero"/>
        <c:auto val="1"/>
        <c:lblAlgn val="ctr"/>
        <c:lblOffset val="100"/>
        <c:noMultiLvlLbl val="0"/>
      </c:catAx>
      <c:valAx>
        <c:axId val="576643344"/>
        <c:scaling>
          <c:orientation val="minMax"/>
        </c:scaling>
        <c:delete val="1"/>
        <c:axPos val="l"/>
        <c:numFmt formatCode="General" sourceLinked="1"/>
        <c:majorTickMark val="none"/>
        <c:minorTickMark val="none"/>
        <c:tickLblPos val="nextTo"/>
        <c:crossAx val="5766337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3641968"/>
        <c:axId val="303171344"/>
      </c:lineChart>
      <c:catAx>
        <c:axId val="303641968"/>
        <c:scaling>
          <c:orientation val="minMax"/>
        </c:scaling>
        <c:delete val="1"/>
        <c:axPos val="b"/>
        <c:numFmt formatCode="General" sourceLinked="1"/>
        <c:majorTickMark val="none"/>
        <c:minorTickMark val="none"/>
        <c:tickLblPos val="nextTo"/>
        <c:crossAx val="303171344"/>
        <c:crosses val="autoZero"/>
        <c:auto val="1"/>
        <c:lblAlgn val="ctr"/>
        <c:lblOffset val="100"/>
        <c:noMultiLvlLbl val="0"/>
      </c:catAx>
      <c:valAx>
        <c:axId val="303171344"/>
        <c:scaling>
          <c:orientation val="minMax"/>
        </c:scaling>
        <c:delete val="1"/>
        <c:axPos val="l"/>
        <c:numFmt formatCode="General" sourceLinked="1"/>
        <c:majorTickMark val="none"/>
        <c:minorTickMark val="none"/>
        <c:tickLblPos val="nextTo"/>
        <c:crossAx val="3036419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6281376"/>
        <c:axId val="576145504"/>
      </c:lineChart>
      <c:catAx>
        <c:axId val="576281376"/>
        <c:scaling>
          <c:orientation val="minMax"/>
        </c:scaling>
        <c:delete val="1"/>
        <c:axPos val="b"/>
        <c:numFmt formatCode="General" sourceLinked="1"/>
        <c:majorTickMark val="none"/>
        <c:minorTickMark val="none"/>
        <c:tickLblPos val="nextTo"/>
        <c:crossAx val="576145504"/>
        <c:crosses val="autoZero"/>
        <c:auto val="1"/>
        <c:lblAlgn val="ctr"/>
        <c:lblOffset val="100"/>
        <c:noMultiLvlLbl val="0"/>
      </c:catAx>
      <c:valAx>
        <c:axId val="576145504"/>
        <c:scaling>
          <c:orientation val="minMax"/>
        </c:scaling>
        <c:delete val="1"/>
        <c:axPos val="l"/>
        <c:numFmt formatCode="General" sourceLinked="1"/>
        <c:majorTickMark val="none"/>
        <c:minorTickMark val="none"/>
        <c:tickLblPos val="nextTo"/>
        <c:crossAx val="57628137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78234944"/>
        <c:axId val="576669664"/>
      </c:lineChart>
      <c:catAx>
        <c:axId val="378234944"/>
        <c:scaling>
          <c:orientation val="minMax"/>
        </c:scaling>
        <c:delete val="1"/>
        <c:axPos val="b"/>
        <c:numFmt formatCode="General" sourceLinked="1"/>
        <c:majorTickMark val="none"/>
        <c:minorTickMark val="none"/>
        <c:tickLblPos val="nextTo"/>
        <c:crossAx val="576669664"/>
        <c:crosses val="autoZero"/>
        <c:auto val="1"/>
        <c:lblAlgn val="ctr"/>
        <c:lblOffset val="100"/>
        <c:noMultiLvlLbl val="0"/>
      </c:catAx>
      <c:valAx>
        <c:axId val="576669664"/>
        <c:scaling>
          <c:orientation val="minMax"/>
        </c:scaling>
        <c:delete val="1"/>
        <c:axPos val="l"/>
        <c:numFmt formatCode="General" sourceLinked="1"/>
        <c:majorTickMark val="none"/>
        <c:minorTickMark val="none"/>
        <c:tickLblPos val="nextTo"/>
        <c:crossAx val="3782349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03911328"/>
        <c:axId val="303777536"/>
      </c:lineChart>
      <c:catAx>
        <c:axId val="303911328"/>
        <c:scaling>
          <c:orientation val="minMax"/>
        </c:scaling>
        <c:delete val="1"/>
        <c:axPos val="b"/>
        <c:numFmt formatCode="General" sourceLinked="1"/>
        <c:majorTickMark val="none"/>
        <c:minorTickMark val="none"/>
        <c:tickLblPos val="nextTo"/>
        <c:crossAx val="303777536"/>
        <c:crosses val="autoZero"/>
        <c:auto val="1"/>
        <c:lblAlgn val="ctr"/>
        <c:lblOffset val="100"/>
        <c:noMultiLvlLbl val="0"/>
      </c:catAx>
      <c:valAx>
        <c:axId val="303777536"/>
        <c:scaling>
          <c:orientation val="minMax"/>
        </c:scaling>
        <c:delete val="1"/>
        <c:axPos val="l"/>
        <c:numFmt formatCode="General" sourceLinked="1"/>
        <c:majorTickMark val="none"/>
        <c:minorTickMark val="none"/>
        <c:tickLblPos val="nextTo"/>
        <c:crossAx val="30391132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5861248"/>
        <c:axId val="240065744"/>
      </c:lineChart>
      <c:catAx>
        <c:axId val="575861248"/>
        <c:scaling>
          <c:orientation val="minMax"/>
        </c:scaling>
        <c:delete val="1"/>
        <c:axPos val="b"/>
        <c:numFmt formatCode="General" sourceLinked="1"/>
        <c:majorTickMark val="none"/>
        <c:minorTickMark val="none"/>
        <c:tickLblPos val="nextTo"/>
        <c:crossAx val="240065744"/>
        <c:crosses val="autoZero"/>
        <c:auto val="1"/>
        <c:lblAlgn val="ctr"/>
        <c:lblOffset val="100"/>
        <c:noMultiLvlLbl val="0"/>
      </c:catAx>
      <c:valAx>
        <c:axId val="240065744"/>
        <c:scaling>
          <c:orientation val="minMax"/>
        </c:scaling>
        <c:delete val="1"/>
        <c:axPos val="l"/>
        <c:numFmt formatCode="General" sourceLinked="1"/>
        <c:majorTickMark val="none"/>
        <c:minorTickMark val="none"/>
        <c:tickLblPos val="nextTo"/>
        <c:crossAx val="57586124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04049712"/>
        <c:axId val="303624496"/>
      </c:lineChart>
      <c:catAx>
        <c:axId val="304049712"/>
        <c:scaling>
          <c:orientation val="minMax"/>
        </c:scaling>
        <c:delete val="1"/>
        <c:axPos val="b"/>
        <c:numFmt formatCode="General" sourceLinked="1"/>
        <c:majorTickMark val="none"/>
        <c:minorTickMark val="none"/>
        <c:tickLblPos val="nextTo"/>
        <c:crossAx val="303624496"/>
        <c:crosses val="autoZero"/>
        <c:auto val="1"/>
        <c:lblAlgn val="ctr"/>
        <c:lblOffset val="100"/>
        <c:noMultiLvlLbl val="0"/>
      </c:catAx>
      <c:valAx>
        <c:axId val="303624496"/>
        <c:scaling>
          <c:orientation val="minMax"/>
        </c:scaling>
        <c:delete val="1"/>
        <c:axPos val="l"/>
        <c:numFmt formatCode="General" sourceLinked="1"/>
        <c:majorTickMark val="none"/>
        <c:minorTickMark val="none"/>
        <c:tickLblPos val="nextTo"/>
        <c:crossAx val="30404971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485357792"/>
        <c:axId val="303648144"/>
      </c:lineChart>
      <c:catAx>
        <c:axId val="485357792"/>
        <c:scaling>
          <c:orientation val="minMax"/>
        </c:scaling>
        <c:delete val="1"/>
        <c:axPos val="b"/>
        <c:numFmt formatCode="General" sourceLinked="1"/>
        <c:majorTickMark val="none"/>
        <c:minorTickMark val="none"/>
        <c:tickLblPos val="nextTo"/>
        <c:crossAx val="303648144"/>
        <c:crosses val="autoZero"/>
        <c:auto val="1"/>
        <c:lblAlgn val="ctr"/>
        <c:lblOffset val="100"/>
        <c:noMultiLvlLbl val="0"/>
      </c:catAx>
      <c:valAx>
        <c:axId val="303648144"/>
        <c:scaling>
          <c:orientation val="minMax"/>
        </c:scaling>
        <c:delete val="1"/>
        <c:axPos val="l"/>
        <c:numFmt formatCode="General" sourceLinked="1"/>
        <c:majorTickMark val="none"/>
        <c:minorTickMark val="none"/>
        <c:tickLblPos val="nextTo"/>
        <c:crossAx val="4853577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5817840"/>
        <c:axId val="239906432"/>
      </c:lineChart>
      <c:catAx>
        <c:axId val="575817840"/>
        <c:scaling>
          <c:orientation val="minMax"/>
        </c:scaling>
        <c:delete val="1"/>
        <c:axPos val="b"/>
        <c:numFmt formatCode="General" sourceLinked="1"/>
        <c:majorTickMark val="none"/>
        <c:minorTickMark val="none"/>
        <c:tickLblPos val="nextTo"/>
        <c:crossAx val="239906432"/>
        <c:crosses val="autoZero"/>
        <c:auto val="1"/>
        <c:lblAlgn val="ctr"/>
        <c:lblOffset val="100"/>
        <c:noMultiLvlLbl val="0"/>
      </c:catAx>
      <c:valAx>
        <c:axId val="239906432"/>
        <c:scaling>
          <c:orientation val="minMax"/>
        </c:scaling>
        <c:delete val="1"/>
        <c:axPos val="l"/>
        <c:numFmt formatCode="General" sourceLinked="1"/>
        <c:majorTickMark val="none"/>
        <c:minorTickMark val="none"/>
        <c:tickLblPos val="nextTo"/>
        <c:crossAx val="5758178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22237920"/>
        <c:axId val="522222832"/>
      </c:lineChart>
      <c:catAx>
        <c:axId val="522237920"/>
        <c:scaling>
          <c:orientation val="minMax"/>
        </c:scaling>
        <c:delete val="1"/>
        <c:axPos val="b"/>
        <c:numFmt formatCode="General" sourceLinked="1"/>
        <c:majorTickMark val="none"/>
        <c:minorTickMark val="none"/>
        <c:tickLblPos val="nextTo"/>
        <c:crossAx val="522222832"/>
        <c:crosses val="autoZero"/>
        <c:auto val="1"/>
        <c:lblAlgn val="ctr"/>
        <c:lblOffset val="100"/>
        <c:noMultiLvlLbl val="0"/>
      </c:catAx>
      <c:valAx>
        <c:axId val="522222832"/>
        <c:scaling>
          <c:orientation val="minMax"/>
        </c:scaling>
        <c:delete val="1"/>
        <c:axPos val="l"/>
        <c:numFmt formatCode="General" sourceLinked="1"/>
        <c:majorTickMark val="none"/>
        <c:minorTickMark val="none"/>
        <c:tickLblPos val="nextTo"/>
        <c:crossAx val="5222379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0.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303936768"/>
        <c:axId val="303979536"/>
      </c:lineChart>
      <c:catAx>
        <c:axId val="303936768"/>
        <c:scaling>
          <c:orientation val="minMax"/>
        </c:scaling>
        <c:delete val="1"/>
        <c:axPos val="b"/>
        <c:numFmt formatCode="General" sourceLinked="1"/>
        <c:majorTickMark val="none"/>
        <c:minorTickMark val="none"/>
        <c:tickLblPos val="nextTo"/>
        <c:crossAx val="303979536"/>
        <c:crosses val="autoZero"/>
        <c:auto val="1"/>
        <c:lblAlgn val="ctr"/>
        <c:lblOffset val="100"/>
        <c:noMultiLvlLbl val="0"/>
      </c:catAx>
      <c:valAx>
        <c:axId val="303979536"/>
        <c:scaling>
          <c:orientation val="minMax"/>
        </c:scaling>
        <c:delete val="1"/>
        <c:axPos val="l"/>
        <c:numFmt formatCode="General" sourceLinked="1"/>
        <c:majorTickMark val="none"/>
        <c:minorTickMark val="none"/>
        <c:tickLblPos val="nextTo"/>
        <c:crossAx val="3039367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78290704"/>
        <c:axId val="377587728"/>
      </c:lineChart>
      <c:catAx>
        <c:axId val="378290704"/>
        <c:scaling>
          <c:orientation val="minMax"/>
        </c:scaling>
        <c:delete val="1"/>
        <c:axPos val="b"/>
        <c:numFmt formatCode="General" sourceLinked="1"/>
        <c:majorTickMark val="none"/>
        <c:minorTickMark val="none"/>
        <c:tickLblPos val="nextTo"/>
        <c:crossAx val="377587728"/>
        <c:crosses val="autoZero"/>
        <c:auto val="1"/>
        <c:lblAlgn val="ctr"/>
        <c:lblOffset val="100"/>
        <c:noMultiLvlLbl val="0"/>
      </c:catAx>
      <c:valAx>
        <c:axId val="377587728"/>
        <c:scaling>
          <c:orientation val="minMax"/>
        </c:scaling>
        <c:delete val="1"/>
        <c:axPos val="l"/>
        <c:numFmt formatCode="General" sourceLinked="1"/>
        <c:majorTickMark val="none"/>
        <c:minorTickMark val="none"/>
        <c:tickLblPos val="nextTo"/>
        <c:crossAx val="3782907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2.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239976992"/>
        <c:axId val="239379568"/>
      </c:lineChart>
      <c:catAx>
        <c:axId val="239976992"/>
        <c:scaling>
          <c:orientation val="minMax"/>
        </c:scaling>
        <c:delete val="1"/>
        <c:axPos val="b"/>
        <c:numFmt formatCode="General" sourceLinked="1"/>
        <c:majorTickMark val="none"/>
        <c:minorTickMark val="none"/>
        <c:tickLblPos val="nextTo"/>
        <c:crossAx val="239379568"/>
        <c:crosses val="autoZero"/>
        <c:auto val="1"/>
        <c:lblAlgn val="ctr"/>
        <c:lblOffset val="100"/>
        <c:noMultiLvlLbl val="0"/>
      </c:catAx>
      <c:valAx>
        <c:axId val="239379568"/>
        <c:scaling>
          <c:orientation val="minMax"/>
        </c:scaling>
        <c:delete val="1"/>
        <c:axPos val="l"/>
        <c:numFmt formatCode="General" sourceLinked="1"/>
        <c:majorTickMark val="none"/>
        <c:minorTickMark val="none"/>
        <c:tickLblPos val="nextTo"/>
        <c:crossAx val="239976992"/>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3.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tx1"/>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31522544"/>
        <c:axId val="530839344"/>
      </c:lineChart>
      <c:catAx>
        <c:axId val="531522544"/>
        <c:scaling>
          <c:orientation val="minMax"/>
        </c:scaling>
        <c:delete val="1"/>
        <c:axPos val="b"/>
        <c:numFmt formatCode="General" sourceLinked="1"/>
        <c:majorTickMark val="none"/>
        <c:minorTickMark val="none"/>
        <c:tickLblPos val="nextTo"/>
        <c:crossAx val="530839344"/>
        <c:crosses val="autoZero"/>
        <c:auto val="1"/>
        <c:lblAlgn val="ctr"/>
        <c:lblOffset val="100"/>
        <c:noMultiLvlLbl val="0"/>
      </c:catAx>
      <c:valAx>
        <c:axId val="530839344"/>
        <c:scaling>
          <c:orientation val="minMax"/>
        </c:scaling>
        <c:delete val="1"/>
        <c:axPos val="l"/>
        <c:numFmt formatCode="General" sourceLinked="1"/>
        <c:majorTickMark val="none"/>
        <c:minorTickMark val="none"/>
        <c:tickLblPos val="nextTo"/>
        <c:crossAx val="53152254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4.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Planilha1!$A$2:$A$13</c:f>
              <c:strCache>
                <c:ptCount val="5"/>
                <c:pt idx="0">
                  <c:v>Categoria 1</c:v>
                </c:pt>
                <c:pt idx="1">
                  <c:v>Categoria 2</c:v>
                </c:pt>
                <c:pt idx="2">
                  <c:v>Categoria 3</c:v>
                </c:pt>
                <c:pt idx="3">
                  <c:v>Categoria 4</c:v>
                </c:pt>
                <c:pt idx="4">
                  <c:v>Categoria 5</c:v>
                </c:pt>
              </c:strCache>
            </c:strRef>
          </c:cat>
          <c:val>
            <c:numRef>
              <c:f>Planilha1!$H$2:$H$13</c:f>
              <c:numCache>
                <c:formatCode>General</c:formatCode>
                <c:ptCount val="12"/>
                <c:pt idx="0">
                  <c:v>3.0</c:v>
                </c:pt>
                <c:pt idx="1">
                  <c:v>6.0</c:v>
                </c:pt>
                <c:pt idx="2">
                  <c:v>6.5</c:v>
                </c:pt>
                <c:pt idx="3">
                  <c:v>6.5</c:v>
                </c:pt>
                <c:pt idx="4">
                  <c:v>6.5</c:v>
                </c:pt>
                <c:pt idx="5">
                  <c:v>6.5</c:v>
                </c:pt>
                <c:pt idx="6">
                  <c:v>6.5</c:v>
                </c:pt>
                <c:pt idx="7">
                  <c:v>6.5</c:v>
                </c:pt>
                <c:pt idx="8">
                  <c:v>6.5</c:v>
                </c:pt>
                <c:pt idx="9">
                  <c:v>6.5</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531473520"/>
        <c:axId val="531466432"/>
      </c:lineChart>
      <c:catAx>
        <c:axId val="531473520"/>
        <c:scaling>
          <c:orientation val="minMax"/>
        </c:scaling>
        <c:delete val="1"/>
        <c:axPos val="b"/>
        <c:numFmt formatCode="General" sourceLinked="1"/>
        <c:majorTickMark val="none"/>
        <c:minorTickMark val="none"/>
        <c:tickLblPos val="nextTo"/>
        <c:crossAx val="531466432"/>
        <c:crosses val="autoZero"/>
        <c:auto val="1"/>
        <c:lblAlgn val="ctr"/>
        <c:lblOffset val="100"/>
        <c:noMultiLvlLbl val="0"/>
      </c:catAx>
      <c:valAx>
        <c:axId val="531466432"/>
        <c:scaling>
          <c:orientation val="minMax"/>
        </c:scaling>
        <c:delete val="1"/>
        <c:axPos val="l"/>
        <c:numFmt formatCode="General" sourceLinked="1"/>
        <c:majorTickMark val="none"/>
        <c:minorTickMark val="none"/>
        <c:tickLblPos val="nextTo"/>
        <c:crossAx val="53147352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5.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accent5"/>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31388240"/>
        <c:axId val="531391792"/>
      </c:lineChart>
      <c:catAx>
        <c:axId val="531388240"/>
        <c:scaling>
          <c:orientation val="minMax"/>
        </c:scaling>
        <c:delete val="1"/>
        <c:axPos val="b"/>
        <c:numFmt formatCode="General" sourceLinked="1"/>
        <c:majorTickMark val="none"/>
        <c:minorTickMark val="none"/>
        <c:tickLblPos val="nextTo"/>
        <c:crossAx val="531391792"/>
        <c:crosses val="autoZero"/>
        <c:auto val="1"/>
        <c:lblAlgn val="ctr"/>
        <c:lblOffset val="100"/>
        <c:noMultiLvlLbl val="0"/>
      </c:catAx>
      <c:valAx>
        <c:axId val="531391792"/>
        <c:scaling>
          <c:orientation val="minMax"/>
        </c:scaling>
        <c:delete val="1"/>
        <c:axPos val="l"/>
        <c:numFmt formatCode="General" sourceLinked="1"/>
        <c:majorTickMark val="none"/>
        <c:minorTickMark val="none"/>
        <c:tickLblPos val="nextTo"/>
        <c:crossAx val="5313882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6.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5"/>
          <c:order val="0"/>
          <c:tx>
            <c:strRef>
              <c:f>Planilha1!$G$1</c:f>
              <c:strCache>
                <c:ptCount val="1"/>
                <c:pt idx="0">
                  <c:v>Série 6</c:v>
                </c:pt>
              </c:strCache>
            </c:strRef>
          </c:tx>
          <c:spPr>
            <a:ln w="50800" cap="rnd">
              <a:solidFill>
                <a:schemeClr val="accent5"/>
              </a:solidFill>
              <a:round/>
            </a:ln>
            <a:effectLst/>
          </c:spPr>
          <c:marker>
            <c:symbol val="none"/>
          </c:marker>
          <c:cat>
            <c:strRef>
              <c:f>Planilha1!$A$2:$A$14</c:f>
              <c:strCache>
                <c:ptCount val="5"/>
                <c:pt idx="0">
                  <c:v>Categoria 1</c:v>
                </c:pt>
                <c:pt idx="1">
                  <c:v>Categoria 2</c:v>
                </c:pt>
                <c:pt idx="2">
                  <c:v>Categoria 3</c:v>
                </c:pt>
                <c:pt idx="3">
                  <c:v>Categoria 4</c:v>
                </c:pt>
                <c:pt idx="4">
                  <c:v>Categoria 5</c:v>
                </c:pt>
              </c:strCache>
            </c:strRef>
          </c:cat>
          <c:val>
            <c:numRef>
              <c:f>Planilha1!$G$2:$G$14</c:f>
              <c:numCache>
                <c:formatCode>General</c:formatCode>
                <c:ptCount val="13"/>
                <c:pt idx="0">
                  <c:v>6.0</c:v>
                </c:pt>
                <c:pt idx="1">
                  <c:v>-2.0</c:v>
                </c:pt>
                <c:pt idx="2">
                  <c:v>-3.0</c:v>
                </c:pt>
                <c:pt idx="3">
                  <c:v>-3.0</c:v>
                </c:pt>
                <c:pt idx="4">
                  <c:v>-3.0</c:v>
                </c:pt>
                <c:pt idx="5">
                  <c:v>-3.0</c:v>
                </c:pt>
                <c:pt idx="6">
                  <c:v>-3.0</c:v>
                </c:pt>
                <c:pt idx="7">
                  <c:v>-3.0</c:v>
                </c:pt>
                <c:pt idx="8">
                  <c:v>-3.0</c:v>
                </c:pt>
                <c:pt idx="9">
                  <c:v>-3.0</c:v>
                </c:pt>
                <c:pt idx="10">
                  <c:v>-3.0</c:v>
                </c:pt>
                <c:pt idx="11">
                  <c:v>-3.0</c:v>
                </c:pt>
                <c:pt idx="12">
                  <c:v>-3.0</c:v>
                </c:pt>
              </c:numCache>
            </c:numRef>
          </c:val>
          <c:smooth val="1"/>
          <c:extLst xmlns:c16r2="http://schemas.microsoft.com/office/drawing/2015/06/chart">
            <c:ext xmlns:c16="http://schemas.microsoft.com/office/drawing/2014/chart" uri="{C3380CC4-5D6E-409C-BE32-E72D297353CC}">
              <c16:uniqueId val="{00000005-0D53-4062-A3AF-C936DAD21259}"/>
            </c:ext>
          </c:extLst>
        </c:ser>
        <c:dLbls>
          <c:showLegendKey val="0"/>
          <c:showVal val="0"/>
          <c:showCatName val="0"/>
          <c:showSerName val="0"/>
          <c:showPercent val="0"/>
          <c:showBubbleSize val="0"/>
        </c:dLbls>
        <c:smooth val="0"/>
        <c:axId val="576310480"/>
        <c:axId val="576284400"/>
      </c:lineChart>
      <c:catAx>
        <c:axId val="576310480"/>
        <c:scaling>
          <c:orientation val="minMax"/>
        </c:scaling>
        <c:delete val="1"/>
        <c:axPos val="b"/>
        <c:numFmt formatCode="General" sourceLinked="1"/>
        <c:majorTickMark val="none"/>
        <c:minorTickMark val="none"/>
        <c:tickLblPos val="nextTo"/>
        <c:crossAx val="576284400"/>
        <c:crosses val="autoZero"/>
        <c:auto val="1"/>
        <c:lblAlgn val="ctr"/>
        <c:lblOffset val="100"/>
        <c:noMultiLvlLbl val="0"/>
      </c:catAx>
      <c:valAx>
        <c:axId val="576284400"/>
        <c:scaling>
          <c:orientation val="minMax"/>
        </c:scaling>
        <c:delete val="1"/>
        <c:axPos val="l"/>
        <c:numFmt formatCode="General" sourceLinked="1"/>
        <c:majorTickMark val="none"/>
        <c:minorTickMark val="none"/>
        <c:tickLblPos val="nextTo"/>
        <c:crossAx val="57631048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7.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362499104"/>
        <c:axId val="362495664"/>
      </c:lineChart>
      <c:catAx>
        <c:axId val="362499104"/>
        <c:scaling>
          <c:orientation val="minMax"/>
        </c:scaling>
        <c:delete val="1"/>
        <c:axPos val="b"/>
        <c:numFmt formatCode="General" sourceLinked="1"/>
        <c:majorTickMark val="none"/>
        <c:minorTickMark val="none"/>
        <c:tickLblPos val="nextTo"/>
        <c:crossAx val="362495664"/>
        <c:crosses val="autoZero"/>
        <c:auto val="1"/>
        <c:lblAlgn val="ctr"/>
        <c:lblOffset val="100"/>
        <c:noMultiLvlLbl val="0"/>
      </c:catAx>
      <c:valAx>
        <c:axId val="362495664"/>
        <c:scaling>
          <c:orientation val="minMax"/>
        </c:scaling>
        <c:delete val="1"/>
        <c:axPos val="l"/>
        <c:numFmt formatCode="General" sourceLinked="1"/>
        <c:majorTickMark val="none"/>
        <c:minorTickMark val="none"/>
        <c:tickLblPos val="nextTo"/>
        <c:crossAx val="36249910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8.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0348416"/>
        <c:axId val="260953744"/>
      </c:lineChart>
      <c:catAx>
        <c:axId val="260348416"/>
        <c:scaling>
          <c:orientation val="minMax"/>
        </c:scaling>
        <c:delete val="1"/>
        <c:axPos val="b"/>
        <c:numFmt formatCode="General" sourceLinked="1"/>
        <c:majorTickMark val="none"/>
        <c:minorTickMark val="none"/>
        <c:tickLblPos val="nextTo"/>
        <c:crossAx val="260953744"/>
        <c:crosses val="autoZero"/>
        <c:auto val="1"/>
        <c:lblAlgn val="ctr"/>
        <c:lblOffset val="100"/>
        <c:noMultiLvlLbl val="0"/>
      </c:catAx>
      <c:valAx>
        <c:axId val="260953744"/>
        <c:scaling>
          <c:orientation val="minMax"/>
        </c:scaling>
        <c:delete val="1"/>
        <c:axPos val="l"/>
        <c:numFmt formatCode="General" sourceLinked="1"/>
        <c:majorTickMark val="none"/>
        <c:minorTickMark val="none"/>
        <c:tickLblPos val="nextTo"/>
        <c:crossAx val="26034841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9.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6"/>
          <c:order val="0"/>
          <c:tx>
            <c:strRef>
              <c:f>Planilha1!$H$1</c:f>
              <c:strCache>
                <c:ptCount val="1"/>
                <c:pt idx="0">
                  <c:v>Série 7</c:v>
                </c:pt>
              </c:strCache>
            </c:strRef>
          </c:tx>
          <c:spPr>
            <a:ln w="50800" cap="rnd">
              <a:solidFill>
                <a:schemeClr val="tx1"/>
              </a:solidFill>
              <a:round/>
            </a:ln>
            <a:effectLst/>
          </c:spPr>
          <c:marker>
            <c:symbol val="none"/>
          </c:marker>
          <c:cat>
            <c:strRef>
              <c:f>Planilha1!$A$2:$A$6</c:f>
              <c:strCache>
                <c:ptCount val="5"/>
                <c:pt idx="0">
                  <c:v>Categoria 1</c:v>
                </c:pt>
                <c:pt idx="1">
                  <c:v>Categoria 2</c:v>
                </c:pt>
                <c:pt idx="2">
                  <c:v>Categoria 3</c:v>
                </c:pt>
                <c:pt idx="3">
                  <c:v>Categoria 4</c:v>
                </c:pt>
                <c:pt idx="4">
                  <c:v>Categoria 5</c:v>
                </c:pt>
              </c:strCache>
            </c:strRef>
          </c:cat>
          <c:val>
            <c:numRef>
              <c:f>Planilha1!$H$2:$H$6</c:f>
              <c:numCache>
                <c:formatCode>General</c:formatCode>
                <c:ptCount val="5"/>
                <c:pt idx="0">
                  <c:v>0.0</c:v>
                </c:pt>
                <c:pt idx="1">
                  <c:v>1.0</c:v>
                </c:pt>
                <c:pt idx="2">
                  <c:v>5.0</c:v>
                </c:pt>
                <c:pt idx="3">
                  <c:v>5.9</c:v>
                </c:pt>
                <c:pt idx="4">
                  <c:v>6.0</c:v>
                </c:pt>
              </c:numCache>
            </c:numRef>
          </c:val>
          <c:smooth val="1"/>
          <c:extLst xmlns:c16r2="http://schemas.microsoft.com/office/drawing/2015/06/chart">
            <c:ext xmlns:c16="http://schemas.microsoft.com/office/drawing/2014/chart" uri="{C3380CC4-5D6E-409C-BE32-E72D297353CC}">
              <c16:uniqueId val="{00000006-0D53-4062-A3AF-C936DAD21259}"/>
            </c:ext>
          </c:extLst>
        </c:ser>
        <c:dLbls>
          <c:showLegendKey val="0"/>
          <c:showVal val="0"/>
          <c:showCatName val="0"/>
          <c:showSerName val="0"/>
          <c:showPercent val="0"/>
          <c:showBubbleSize val="0"/>
        </c:dLbls>
        <c:smooth val="0"/>
        <c:axId val="260669888"/>
        <c:axId val="260753792"/>
      </c:lineChart>
      <c:catAx>
        <c:axId val="260669888"/>
        <c:scaling>
          <c:orientation val="minMax"/>
        </c:scaling>
        <c:delete val="1"/>
        <c:axPos val="b"/>
        <c:numFmt formatCode="General" sourceLinked="1"/>
        <c:majorTickMark val="none"/>
        <c:minorTickMark val="none"/>
        <c:tickLblPos val="nextTo"/>
        <c:crossAx val="260753792"/>
        <c:crosses val="autoZero"/>
        <c:auto val="1"/>
        <c:lblAlgn val="ctr"/>
        <c:lblOffset val="100"/>
        <c:noMultiLvlLbl val="0"/>
      </c:catAx>
      <c:valAx>
        <c:axId val="260753792"/>
        <c:scaling>
          <c:orientation val="minMax"/>
        </c:scaling>
        <c:delete val="1"/>
        <c:axPos val="l"/>
        <c:numFmt formatCode="General" sourceLinked="1"/>
        <c:majorTickMark val="none"/>
        <c:minorTickMark val="none"/>
        <c:tickLblPos val="nextTo"/>
        <c:crossAx val="26066988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0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1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0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1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0.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4.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5.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6.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7.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8.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9.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hdphoto2.wdp>
</file>

<file path=ppt/media/image1.jpg>
</file>

<file path=ppt/media/image10.tiff>
</file>

<file path=ppt/media/image11.jp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1.png>
</file>

<file path=ppt/media/image3.tiff>
</file>

<file path=ppt/media/image4.tiff>
</file>

<file path=ppt/media/image5.tiff>
</file>

<file path=ppt/media/image6.jp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703081-86A3-8E49-8A5C-CA48B1E9B9DA}" type="datetimeFigureOut">
              <a:rPr lang="en-US" smtClean="0"/>
              <a:t>8/23/17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C8BADB-8B1C-244A-A8B7-1D41F80D3897}" type="slidenum">
              <a:rPr lang="en-US" smtClean="0"/>
              <a:t>‹#›</a:t>
            </a:fld>
            <a:endParaRPr lang="en-US"/>
          </a:p>
        </p:txBody>
      </p:sp>
    </p:spTree>
    <p:extLst>
      <p:ext uri="{BB962C8B-B14F-4D97-AF65-F5344CB8AC3E}">
        <p14:creationId xmlns:p14="http://schemas.microsoft.com/office/powerpoint/2010/main" val="8900186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8.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4.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9.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0.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8.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9.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6.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7.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8.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0.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9.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0.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8.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9.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0.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1.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2.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3.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6.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7.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8.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9.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0.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1.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2.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Vamos pensar em um atributo, presente</a:t>
            </a:r>
            <a:r>
              <a:rPr lang="pt-BR" baseline="0" dirty="0" smtClean="0"/>
              <a:t> em indivíduos de uma dada população, que está inserida em uma comunidade.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a:t>
            </a:fld>
            <a:endParaRPr lang="en-US"/>
          </a:p>
        </p:txBody>
      </p:sp>
    </p:spTree>
    <p:extLst>
      <p:ext uri="{BB962C8B-B14F-4D97-AF65-F5344CB8AC3E}">
        <p14:creationId xmlns:p14="http://schemas.microsoft.com/office/powerpoint/2010/main" val="5763631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De</a:t>
            </a:r>
            <a:r>
              <a:rPr lang="pt-BR" baseline="0" dirty="0" smtClean="0"/>
              <a:t> forma análoga, 4 processos governam a dinâmica ecológica de um atributo na comunidade: a </a:t>
            </a:r>
            <a:r>
              <a:rPr lang="pt-BR" b="1" baseline="0" dirty="0" smtClean="0"/>
              <a:t>filtragem ecológica</a:t>
            </a:r>
            <a:r>
              <a:rPr lang="pt-BR" baseline="0" dirty="0" smtClean="0"/>
              <a:t>, que abrange o resultado de diversas interações dos indivíduos com o ambiente e com outros indivíduos, como a exclusão competitiva do pior competidor pelo melhor competidor, a </a:t>
            </a:r>
            <a:r>
              <a:rPr lang="pt-BR" b="1" baseline="0" dirty="0" smtClean="0"/>
              <a:t>deriva ecológica</a:t>
            </a:r>
            <a:r>
              <a:rPr lang="pt-BR" baseline="0" dirty="0" smtClean="0"/>
              <a:t>, </a:t>
            </a:r>
            <a:r>
              <a:rPr lang="pt-BR" sz="1200" baseline="0" dirty="0" smtClean="0"/>
              <a:t>que também resulta no aumento e na diminuição dos estados de atributo de forma aleatória, a partir da extinção estocástica de espécies, a </a:t>
            </a:r>
            <a:r>
              <a:rPr lang="pt-BR" sz="1200" b="1" baseline="0" dirty="0" smtClean="0"/>
              <a:t>migração</a:t>
            </a:r>
            <a:r>
              <a:rPr lang="pt-BR" sz="1200" baseline="0" dirty="0" smtClean="0"/>
              <a:t>, que promove a troca de estados de atributo entre diferentes comunidades a partir da entrada de indivíduos de novas espécies, e a </a:t>
            </a:r>
            <a:r>
              <a:rPr lang="pt-BR" sz="1200" b="1" baseline="0" dirty="0" smtClean="0"/>
              <a:t>especiação</a:t>
            </a:r>
            <a:r>
              <a:rPr lang="pt-BR" sz="1200" baseline="0" dirty="0" smtClean="0"/>
              <a:t>, que cria espécies com novos estados de atributo.</a:t>
            </a: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11</a:t>
            </a:fld>
            <a:endParaRPr lang="en-US"/>
          </a:p>
        </p:txBody>
      </p:sp>
    </p:spTree>
    <p:extLst>
      <p:ext uri="{BB962C8B-B14F-4D97-AF65-F5344CB8AC3E}">
        <p14:creationId xmlns:p14="http://schemas.microsoft.com/office/powerpoint/2010/main" val="17755705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12</a:t>
            </a:fld>
            <a:endParaRPr lang="en-US"/>
          </a:p>
        </p:txBody>
      </p:sp>
    </p:spTree>
    <p:extLst>
      <p:ext uri="{BB962C8B-B14F-4D97-AF65-F5344CB8AC3E}">
        <p14:creationId xmlns:p14="http://schemas.microsoft.com/office/powerpoint/2010/main" val="72891215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13</a:t>
            </a:fld>
            <a:endParaRPr lang="en-US"/>
          </a:p>
        </p:txBody>
      </p:sp>
    </p:spTree>
    <p:extLst>
      <p:ext uri="{BB962C8B-B14F-4D97-AF65-F5344CB8AC3E}">
        <p14:creationId xmlns:p14="http://schemas.microsoft.com/office/powerpoint/2010/main" val="3125016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sz="1200" dirty="0" smtClean="0"/>
              <a:t>Os recursos não são infinitos, então</a:t>
            </a:r>
            <a:r>
              <a:rPr lang="pt-BR" sz="1200" baseline="0" dirty="0" smtClean="0"/>
              <a:t> podemos representar isso por um número máximo de indivíduos que a pop ou com comporta.</a:t>
            </a:r>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14</a:t>
            </a:fld>
            <a:endParaRPr lang="en-US"/>
          </a:p>
        </p:txBody>
      </p:sp>
    </p:spTree>
    <p:extLst>
      <p:ext uri="{BB962C8B-B14F-4D97-AF65-F5344CB8AC3E}">
        <p14:creationId xmlns:p14="http://schemas.microsoft.com/office/powerpoint/2010/main" val="19025765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15</a:t>
            </a:fld>
            <a:endParaRPr lang="en-US"/>
          </a:p>
        </p:txBody>
      </p:sp>
    </p:spTree>
    <p:extLst>
      <p:ext uri="{BB962C8B-B14F-4D97-AF65-F5344CB8AC3E}">
        <p14:creationId xmlns:p14="http://schemas.microsoft.com/office/powerpoint/2010/main" val="5138748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16</a:t>
            </a:fld>
            <a:endParaRPr lang="en-US"/>
          </a:p>
        </p:txBody>
      </p:sp>
    </p:spTree>
    <p:extLst>
      <p:ext uri="{BB962C8B-B14F-4D97-AF65-F5344CB8AC3E}">
        <p14:creationId xmlns:p14="http://schemas.microsoft.com/office/powerpoint/2010/main" val="94792094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17</a:t>
            </a:fld>
            <a:endParaRPr lang="en-US"/>
          </a:p>
        </p:txBody>
      </p:sp>
    </p:spTree>
    <p:extLst>
      <p:ext uri="{BB962C8B-B14F-4D97-AF65-F5344CB8AC3E}">
        <p14:creationId xmlns:p14="http://schemas.microsoft.com/office/powerpoint/2010/main" val="167974237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...usando este esquema, em que todos</a:t>
            </a:r>
            <a:r>
              <a:rPr lang="pt-BR" baseline="0" dirty="0" smtClean="0"/>
              <a:t> os indivíduos são da espécie bolinha e diferentes estados do atributo são representados pelas diferentes cores.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18</a:t>
            </a:fld>
            <a:endParaRPr lang="en-US"/>
          </a:p>
        </p:txBody>
      </p:sp>
    </p:spTree>
    <p:extLst>
      <p:ext uri="{BB962C8B-B14F-4D97-AF65-F5344CB8AC3E}">
        <p14:creationId xmlns:p14="http://schemas.microsoft.com/office/powerpoint/2010/main" val="1486989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 </a:t>
            </a:r>
            <a:r>
              <a:rPr lang="pt-BR" b="1" dirty="0" smtClean="0"/>
              <a:t>seleção natural</a:t>
            </a:r>
            <a:r>
              <a:rPr lang="pt-BR" baseline="0" dirty="0" smtClean="0"/>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19</a:t>
            </a:fld>
            <a:endParaRPr lang="en-US"/>
          </a:p>
        </p:txBody>
      </p:sp>
    </p:spTree>
    <p:extLst>
      <p:ext uri="{BB962C8B-B14F-4D97-AF65-F5344CB8AC3E}">
        <p14:creationId xmlns:p14="http://schemas.microsoft.com/office/powerpoint/2010/main" val="16235046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...é um processo de aumento na proporção de indivíduos com estados do atributo mais favoráveis em uma dada condição ambiental.</a:t>
            </a:r>
            <a:endParaRPr lang="pt-BR"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20</a:t>
            </a:fld>
            <a:endParaRPr lang="en-US"/>
          </a:p>
        </p:txBody>
      </p:sp>
    </p:spTree>
    <p:extLst>
      <p:ext uri="{BB962C8B-B14F-4D97-AF65-F5344CB8AC3E}">
        <p14:creationId xmlns:p14="http://schemas.microsoft.com/office/powerpoint/2010/main" val="107616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Por exemplo, o tamanho.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a:t>
            </a:fld>
            <a:endParaRPr lang="en-US"/>
          </a:p>
        </p:txBody>
      </p:sp>
    </p:spTree>
    <p:extLst>
      <p:ext uri="{BB962C8B-B14F-4D97-AF65-F5344CB8AC3E}">
        <p14:creationId xmlns:p14="http://schemas.microsoft.com/office/powerpoint/2010/main" val="21411978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...é um processo de aumento na proporção de indivíduos com estados do atributo mais favoráveis em uma dada condição ambiental.</a:t>
            </a:r>
            <a:endParaRPr lang="pt-BR"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21</a:t>
            </a:fld>
            <a:endParaRPr lang="en-US"/>
          </a:p>
        </p:txBody>
      </p:sp>
    </p:spTree>
    <p:extLst>
      <p:ext uri="{BB962C8B-B14F-4D97-AF65-F5344CB8AC3E}">
        <p14:creationId xmlns:p14="http://schemas.microsoft.com/office/powerpoint/2010/main" val="190655851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...é um processo de aumento na proporção de indivíduos com estados do atributo mais favoráveis em uma dada condição ambiental.</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22</a:t>
            </a:fld>
            <a:endParaRPr lang="en-US"/>
          </a:p>
        </p:txBody>
      </p:sp>
    </p:spTree>
    <p:extLst>
      <p:ext uri="{BB962C8B-B14F-4D97-AF65-F5344CB8AC3E}">
        <p14:creationId xmlns:p14="http://schemas.microsoft.com/office/powerpoint/2010/main" val="107904285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Esses indivíduos produzem mais descendentes do que indivíduos com outros estados do atributo, e como o atributo é herdável, a proporção de indivíduos com o estado do atributo mais favorável aumenta na população.</a:t>
            </a:r>
          </a:p>
        </p:txBody>
      </p:sp>
      <p:sp>
        <p:nvSpPr>
          <p:cNvPr id="4" name="Slide Number Placeholder 3"/>
          <p:cNvSpPr>
            <a:spLocks noGrp="1"/>
          </p:cNvSpPr>
          <p:nvPr>
            <p:ph type="sldNum" sz="quarter" idx="10"/>
          </p:nvPr>
        </p:nvSpPr>
        <p:spPr/>
        <p:txBody>
          <a:bodyPr/>
          <a:lstStyle/>
          <a:p>
            <a:fld id="{85C8BADB-8B1C-244A-A8B7-1D41F80D3897}" type="slidenum">
              <a:rPr lang="en-US" smtClean="0"/>
              <a:t>23</a:t>
            </a:fld>
            <a:endParaRPr lang="en-US"/>
          </a:p>
        </p:txBody>
      </p:sp>
    </p:spTree>
    <p:extLst>
      <p:ext uri="{BB962C8B-B14F-4D97-AF65-F5344CB8AC3E}">
        <p14:creationId xmlns:p14="http://schemas.microsoft.com/office/powerpoint/2010/main" val="5595338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Esses indivíduos produzem mais descendentes do que indivíduos com outros estados do atributo, e como o atributo é herdável, a proporção de indivíduos com o estado do atributo mais favorável aumenta na população.</a:t>
            </a:r>
          </a:p>
        </p:txBody>
      </p:sp>
      <p:sp>
        <p:nvSpPr>
          <p:cNvPr id="4" name="Slide Number Placeholder 3"/>
          <p:cNvSpPr>
            <a:spLocks noGrp="1"/>
          </p:cNvSpPr>
          <p:nvPr>
            <p:ph type="sldNum" sz="quarter" idx="10"/>
          </p:nvPr>
        </p:nvSpPr>
        <p:spPr/>
        <p:txBody>
          <a:bodyPr/>
          <a:lstStyle/>
          <a:p>
            <a:fld id="{85C8BADB-8B1C-244A-A8B7-1D41F80D3897}" type="slidenum">
              <a:rPr lang="en-US" smtClean="0"/>
              <a:t>24</a:t>
            </a:fld>
            <a:endParaRPr lang="en-US"/>
          </a:p>
        </p:txBody>
      </p:sp>
    </p:spTree>
    <p:extLst>
      <p:ext uri="{BB962C8B-B14F-4D97-AF65-F5344CB8AC3E}">
        <p14:creationId xmlns:p14="http://schemas.microsoft.com/office/powerpoint/2010/main" val="17546866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A </a:t>
            </a:r>
            <a:r>
              <a:rPr lang="pt-BR" sz="1200" b="1" baseline="0" dirty="0" smtClean="0"/>
              <a:t>deriva genética</a:t>
            </a:r>
            <a:r>
              <a:rPr lang="pt-BR" sz="1200" baseline="0" dirty="0" smtClean="0"/>
              <a:t>, diferente da seleção, resulta na mudança aleatória na proporção dos estados do atributo em uma população.</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25</a:t>
            </a:fld>
            <a:endParaRPr lang="en-US"/>
          </a:p>
        </p:txBody>
      </p:sp>
    </p:spTree>
    <p:extLst>
      <p:ext uri="{BB962C8B-B14F-4D97-AF65-F5344CB8AC3E}">
        <p14:creationId xmlns:p14="http://schemas.microsoft.com/office/powerpoint/2010/main" val="126926427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A </a:t>
            </a:r>
            <a:r>
              <a:rPr lang="pt-BR" sz="1200" b="1" baseline="0" dirty="0" smtClean="0"/>
              <a:t>deriva genética</a:t>
            </a:r>
            <a:r>
              <a:rPr lang="pt-BR" sz="1200" baseline="0" dirty="0" smtClean="0"/>
              <a:t>, diferente da seleção, resulta na mudança aleatória na proporção dos estados do atributo em uma população.</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26</a:t>
            </a:fld>
            <a:endParaRPr lang="en-US"/>
          </a:p>
        </p:txBody>
      </p:sp>
    </p:spTree>
    <p:extLst>
      <p:ext uri="{BB962C8B-B14F-4D97-AF65-F5344CB8AC3E}">
        <p14:creationId xmlns:p14="http://schemas.microsoft.com/office/powerpoint/2010/main" val="46084416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A </a:t>
            </a:r>
            <a:r>
              <a:rPr lang="pt-BR" sz="1200" b="1" baseline="0" dirty="0" smtClean="0"/>
              <a:t>deriva genética</a:t>
            </a:r>
            <a:r>
              <a:rPr lang="pt-BR" sz="1200" baseline="0" dirty="0" smtClean="0"/>
              <a:t>, diferente da seleção, resulta na mudança aleatória na proporção dos estados do atributo em uma população.</a:t>
            </a:r>
            <a:endParaRPr lang="pt-BR"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Isso decorre da estocasticidade associada aos eventos de morte e nascimento dos indivíduos.</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27</a:t>
            </a:fld>
            <a:endParaRPr lang="en-US"/>
          </a:p>
        </p:txBody>
      </p:sp>
    </p:spTree>
    <p:extLst>
      <p:ext uri="{BB962C8B-B14F-4D97-AF65-F5344CB8AC3E}">
        <p14:creationId xmlns:p14="http://schemas.microsoft.com/office/powerpoint/2010/main" val="158191730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O </a:t>
            </a:r>
            <a:r>
              <a:rPr lang="pt-BR" sz="1200" b="1" baseline="0" dirty="0" smtClean="0"/>
              <a:t>fluxo gênico</a:t>
            </a:r>
            <a:r>
              <a:rPr lang="pt-BR" sz="1200" baseline="0" dirty="0" smtClean="0"/>
              <a:t>, por sua vez, correspondente à entrada de novos estados de atributo na população, em função da troca de indivíduos entre populações diferentes.</a:t>
            </a:r>
          </a:p>
        </p:txBody>
      </p:sp>
      <p:sp>
        <p:nvSpPr>
          <p:cNvPr id="4" name="Slide Number Placeholder 3"/>
          <p:cNvSpPr>
            <a:spLocks noGrp="1"/>
          </p:cNvSpPr>
          <p:nvPr>
            <p:ph type="sldNum" sz="quarter" idx="10"/>
          </p:nvPr>
        </p:nvSpPr>
        <p:spPr/>
        <p:txBody>
          <a:bodyPr/>
          <a:lstStyle/>
          <a:p>
            <a:fld id="{85C8BADB-8B1C-244A-A8B7-1D41F80D3897}" type="slidenum">
              <a:rPr lang="en-US" smtClean="0"/>
              <a:t>28</a:t>
            </a:fld>
            <a:endParaRPr lang="en-US"/>
          </a:p>
        </p:txBody>
      </p:sp>
    </p:spTree>
    <p:extLst>
      <p:ext uri="{BB962C8B-B14F-4D97-AF65-F5344CB8AC3E}">
        <p14:creationId xmlns:p14="http://schemas.microsoft.com/office/powerpoint/2010/main" val="79894507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O </a:t>
            </a:r>
            <a:r>
              <a:rPr lang="pt-BR" sz="1200" b="1" baseline="0" dirty="0" smtClean="0"/>
              <a:t>fluxo gênico</a:t>
            </a:r>
            <a:r>
              <a:rPr lang="pt-BR" sz="1200" baseline="0" dirty="0" smtClean="0"/>
              <a:t>, por sua vez, correspondente à entrada de novos estados de atributo na população, em função da troca de indivíduos entre populações diferentes.</a:t>
            </a:r>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29</a:t>
            </a:fld>
            <a:endParaRPr lang="en-US"/>
          </a:p>
        </p:txBody>
      </p:sp>
    </p:spTree>
    <p:extLst>
      <p:ext uri="{BB962C8B-B14F-4D97-AF65-F5344CB8AC3E}">
        <p14:creationId xmlns:p14="http://schemas.microsoft.com/office/powerpoint/2010/main" val="42887970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aseline="0" dirty="0" smtClean="0"/>
              <a:t>O </a:t>
            </a:r>
            <a:r>
              <a:rPr lang="pt-BR" sz="1200" b="1" baseline="0" dirty="0" smtClean="0"/>
              <a:t>fluxo gênico</a:t>
            </a:r>
            <a:r>
              <a:rPr lang="pt-BR" sz="1200" baseline="0" dirty="0" smtClean="0"/>
              <a:t>, por sua vez, correspondente à entrada de novos estados de atributo na população, em função da troca de indivíduos entre populações diferentes.</a:t>
            </a:r>
          </a:p>
        </p:txBody>
      </p:sp>
      <p:sp>
        <p:nvSpPr>
          <p:cNvPr id="4" name="Slide Number Placeholder 3"/>
          <p:cNvSpPr>
            <a:spLocks noGrp="1"/>
          </p:cNvSpPr>
          <p:nvPr>
            <p:ph type="sldNum" sz="quarter" idx="10"/>
          </p:nvPr>
        </p:nvSpPr>
        <p:spPr/>
        <p:txBody>
          <a:bodyPr/>
          <a:lstStyle/>
          <a:p>
            <a:fld id="{85C8BADB-8B1C-244A-A8B7-1D41F80D3897}" type="slidenum">
              <a:rPr lang="en-US" smtClean="0"/>
              <a:t>30</a:t>
            </a:fld>
            <a:endParaRPr lang="en-US"/>
          </a:p>
        </p:txBody>
      </p:sp>
    </p:spTree>
    <p:extLst>
      <p:ext uri="{BB962C8B-B14F-4D97-AF65-F5344CB8AC3E}">
        <p14:creationId xmlns:p14="http://schemas.microsoft.com/office/powerpoint/2010/main" val="12261330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Por exemplo, o tamanho.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a:t>
            </a:fld>
            <a:endParaRPr lang="en-US"/>
          </a:p>
        </p:txBody>
      </p:sp>
    </p:spTree>
    <p:extLst>
      <p:ext uri="{BB962C8B-B14F-4D97-AF65-F5344CB8AC3E}">
        <p14:creationId xmlns:p14="http://schemas.microsoft.com/office/powerpoint/2010/main" val="13768441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1" baseline="0" dirty="0" smtClean="0"/>
              <a:t>Já a mutação</a:t>
            </a:r>
            <a:r>
              <a:rPr lang="pt-BR" sz="1200" b="0" baseline="0" dirty="0" smtClean="0"/>
              <a:t> </a:t>
            </a:r>
            <a:r>
              <a:rPr lang="pt-BR" sz="1200" baseline="0" dirty="0" smtClean="0"/>
              <a:t>é o aparecimento de novos estados do atributo por meio do surgimento de novos alelos.</a:t>
            </a:r>
            <a:endParaRPr lang="pt-BR" sz="1200"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31</a:t>
            </a:fld>
            <a:endParaRPr lang="en-US"/>
          </a:p>
        </p:txBody>
      </p:sp>
    </p:spTree>
    <p:extLst>
      <p:ext uri="{BB962C8B-B14F-4D97-AF65-F5344CB8AC3E}">
        <p14:creationId xmlns:p14="http://schemas.microsoft.com/office/powerpoint/2010/main" val="208077513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sz="1200" b="1" baseline="0" dirty="0" smtClean="0"/>
              <a:t>Já a mutação</a:t>
            </a:r>
            <a:r>
              <a:rPr lang="pt-BR" sz="1200" b="0" baseline="0" dirty="0" smtClean="0"/>
              <a:t> </a:t>
            </a:r>
            <a:r>
              <a:rPr lang="pt-BR" sz="1200" baseline="0" dirty="0" smtClean="0"/>
              <a:t>é o aparecimento de novos estados do atributo por meio do surgimento de novos alelos.</a:t>
            </a:r>
            <a:endParaRPr lang="pt-BR" sz="120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32</a:t>
            </a:fld>
            <a:endParaRPr lang="en-US"/>
          </a:p>
        </p:txBody>
      </p:sp>
    </p:spTree>
    <p:extLst>
      <p:ext uri="{BB962C8B-B14F-4D97-AF65-F5344CB8AC3E}">
        <p14:creationId xmlns:p14="http://schemas.microsoft.com/office/powerpoint/2010/main" val="180896235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Agora irei representar os processos que governam a dinâmica ecológica...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36</a:t>
            </a:fld>
            <a:endParaRPr lang="en-US"/>
          </a:p>
        </p:txBody>
      </p:sp>
    </p:spTree>
    <p:extLst>
      <p:ext uri="{BB962C8B-B14F-4D97-AF65-F5344CB8AC3E}">
        <p14:creationId xmlns:p14="http://schemas.microsoft.com/office/powerpoint/2010/main" val="8726641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...usando</a:t>
            </a:r>
            <a:r>
              <a:rPr lang="pt-BR" baseline="0" dirty="0" smtClean="0"/>
              <a:t> este esquema, em que cada forma diferente é uma espécie, que está associada a um estado de atributo diferente.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37</a:t>
            </a:fld>
            <a:endParaRPr lang="en-US"/>
          </a:p>
        </p:txBody>
      </p:sp>
    </p:spTree>
    <p:extLst>
      <p:ext uri="{BB962C8B-B14F-4D97-AF65-F5344CB8AC3E}">
        <p14:creationId xmlns:p14="http://schemas.microsoft.com/office/powerpoint/2010/main" val="129936606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Utilizarei</a:t>
            </a:r>
            <a:r>
              <a:rPr lang="pt-BR" baseline="0" dirty="0" smtClean="0"/>
              <a:t> como exemplo de filtragem ecológica...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38</a:t>
            </a:fld>
            <a:endParaRPr lang="en-US"/>
          </a:p>
        </p:txBody>
      </p:sp>
    </p:spTree>
    <p:extLst>
      <p:ext uri="{BB962C8B-B14F-4D97-AF65-F5344CB8AC3E}">
        <p14:creationId xmlns:p14="http://schemas.microsoft.com/office/powerpoint/2010/main" val="49511333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a:t>
            </a:r>
            <a:r>
              <a:rPr lang="pt-BR" baseline="0" dirty="0" smtClean="0"/>
              <a:t> </a:t>
            </a:r>
            <a:r>
              <a:rPr lang="pt-BR" b="1" baseline="0" dirty="0" smtClean="0"/>
              <a:t>exclusão competitiva</a:t>
            </a:r>
            <a:r>
              <a:rPr lang="pt-BR" baseline="0" dirty="0" smtClean="0"/>
              <a:t> do pior competidor pelo melhor competidor, que é aquele que faz o uso mais eficiente do recurso. Lembrando que, na comunidade representada, o recurso em disputa é o espaço.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39</a:t>
            </a:fld>
            <a:endParaRPr lang="en-US"/>
          </a:p>
        </p:txBody>
      </p:sp>
    </p:spTree>
    <p:extLst>
      <p:ext uri="{BB962C8B-B14F-4D97-AF65-F5344CB8AC3E}">
        <p14:creationId xmlns:p14="http://schemas.microsoft.com/office/powerpoint/2010/main" val="17614330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 </a:t>
            </a:r>
            <a:r>
              <a:rPr lang="pt-BR" b="1" dirty="0" smtClean="0"/>
              <a:t>exclusão competitiva </a:t>
            </a:r>
            <a:r>
              <a:rPr lang="pt-BR" dirty="0" smtClean="0"/>
              <a:t>resulta no aumento da proporção do</a:t>
            </a:r>
            <a:r>
              <a:rPr lang="pt-BR" baseline="0" dirty="0" smtClean="0"/>
              <a:t> estado de atributo...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40</a:t>
            </a:fld>
            <a:endParaRPr lang="en-US"/>
          </a:p>
        </p:txBody>
      </p:sp>
    </p:spTree>
    <p:extLst>
      <p:ext uri="{BB962C8B-B14F-4D97-AF65-F5344CB8AC3E}">
        <p14:creationId xmlns:p14="http://schemas.microsoft.com/office/powerpoint/2010/main" val="190270515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 </a:t>
            </a:r>
            <a:r>
              <a:rPr lang="pt-BR" b="1" dirty="0" smtClean="0"/>
              <a:t>exclusão competitiva </a:t>
            </a:r>
            <a:r>
              <a:rPr lang="pt-BR" dirty="0" smtClean="0"/>
              <a:t>resulta no aumento da proporção do</a:t>
            </a:r>
            <a:r>
              <a:rPr lang="pt-BR" baseline="0" dirty="0" smtClean="0"/>
              <a:t> estado de atributo...</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41</a:t>
            </a:fld>
            <a:endParaRPr lang="en-US"/>
          </a:p>
        </p:txBody>
      </p:sp>
    </p:spTree>
    <p:extLst>
      <p:ext uri="{BB962C8B-B14F-4D97-AF65-F5344CB8AC3E}">
        <p14:creationId xmlns:p14="http://schemas.microsoft.com/office/powerpoint/2010/main" val="209430441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...que confere maior habilidade competitiva dadas</a:t>
            </a:r>
            <a:r>
              <a:rPr lang="pt-BR" baseline="0" dirty="0" smtClean="0"/>
              <a:t> as condições ambientais.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42</a:t>
            </a:fld>
            <a:endParaRPr lang="en-US"/>
          </a:p>
        </p:txBody>
      </p:sp>
    </p:spTree>
    <p:extLst>
      <p:ext uri="{BB962C8B-B14F-4D97-AF65-F5344CB8AC3E}">
        <p14:creationId xmlns:p14="http://schemas.microsoft.com/office/powerpoint/2010/main" val="171734538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...que confere maior habilidade competitiva dadas</a:t>
            </a:r>
            <a:r>
              <a:rPr lang="pt-BR" baseline="0" dirty="0" smtClean="0"/>
              <a:t> as condições ambientais.</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43</a:t>
            </a:fld>
            <a:endParaRPr lang="en-US"/>
          </a:p>
        </p:txBody>
      </p:sp>
    </p:spTree>
    <p:extLst>
      <p:ext uri="{BB962C8B-B14F-4D97-AF65-F5344CB8AC3E}">
        <p14:creationId xmlns:p14="http://schemas.microsoft.com/office/powerpoint/2010/main" val="12436195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O</a:t>
            </a:r>
            <a:r>
              <a:rPr lang="pt-BR" baseline="0" dirty="0" smtClean="0"/>
              <a:t> atributo ”tamanho” apresenta diversos estados do atributo, como </a:t>
            </a:r>
            <a:r>
              <a:rPr lang="pt-BR" baseline="0" dirty="0" err="1" smtClean="0"/>
              <a:t>P</a:t>
            </a:r>
            <a:r>
              <a:rPr lang="pt-BR" baseline="0" dirty="0" smtClean="0"/>
              <a:t> M G.</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a:t>
            </a:fld>
            <a:endParaRPr lang="en-US"/>
          </a:p>
        </p:txBody>
      </p:sp>
    </p:spTree>
    <p:extLst>
      <p:ext uri="{BB962C8B-B14F-4D97-AF65-F5344CB8AC3E}">
        <p14:creationId xmlns:p14="http://schemas.microsoft.com/office/powerpoint/2010/main" val="1277351327"/>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A </a:t>
            </a:r>
            <a:r>
              <a:rPr lang="pt-BR" b="1" baseline="0" dirty="0" smtClean="0"/>
              <a:t>deriva ecológica</a:t>
            </a:r>
            <a:r>
              <a:rPr lang="pt-BR" b="0" baseline="0" dirty="0" smtClean="0"/>
              <a:t> é </a:t>
            </a:r>
            <a:r>
              <a:rPr lang="pt-BR" baseline="0" dirty="0" smtClean="0"/>
              <a:t>a mudança aleatória da frequência relativa das espécies, que resulta na mudança aleatórias da frequência dos estados de atributo.</a:t>
            </a:r>
          </a:p>
        </p:txBody>
      </p:sp>
      <p:sp>
        <p:nvSpPr>
          <p:cNvPr id="4" name="Slide Number Placeholder 3"/>
          <p:cNvSpPr>
            <a:spLocks noGrp="1"/>
          </p:cNvSpPr>
          <p:nvPr>
            <p:ph type="sldNum" sz="quarter" idx="10"/>
          </p:nvPr>
        </p:nvSpPr>
        <p:spPr/>
        <p:txBody>
          <a:bodyPr/>
          <a:lstStyle/>
          <a:p>
            <a:fld id="{85C8BADB-8B1C-244A-A8B7-1D41F80D3897}" type="slidenum">
              <a:rPr lang="en-US" smtClean="0"/>
              <a:t>44</a:t>
            </a:fld>
            <a:endParaRPr lang="en-US"/>
          </a:p>
        </p:txBody>
      </p:sp>
    </p:spTree>
    <p:extLst>
      <p:ext uri="{BB962C8B-B14F-4D97-AF65-F5344CB8AC3E}">
        <p14:creationId xmlns:p14="http://schemas.microsoft.com/office/powerpoint/2010/main" val="210253150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A </a:t>
            </a:r>
            <a:r>
              <a:rPr lang="pt-BR" b="1" baseline="0" dirty="0" smtClean="0"/>
              <a:t>deriva ecológica</a:t>
            </a:r>
            <a:r>
              <a:rPr lang="pt-BR" b="0" baseline="0" dirty="0" smtClean="0"/>
              <a:t> é </a:t>
            </a:r>
            <a:r>
              <a:rPr lang="pt-BR" baseline="0" dirty="0" smtClean="0"/>
              <a:t>a mudança aleatória da frequência relativa das espécies, que resulta na mudança aleatórias da frequência dos estados de atributo.</a:t>
            </a:r>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45</a:t>
            </a:fld>
            <a:endParaRPr lang="en-US"/>
          </a:p>
        </p:txBody>
      </p:sp>
    </p:spTree>
    <p:extLst>
      <p:ext uri="{BB962C8B-B14F-4D97-AF65-F5344CB8AC3E}">
        <p14:creationId xmlns:p14="http://schemas.microsoft.com/office/powerpoint/2010/main" val="14367148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A </a:t>
            </a:r>
            <a:r>
              <a:rPr lang="pt-BR" b="1" baseline="0" dirty="0" smtClean="0"/>
              <a:t>deriva ecológica</a:t>
            </a:r>
            <a:r>
              <a:rPr lang="pt-BR" b="0" baseline="0" dirty="0" smtClean="0"/>
              <a:t> é </a:t>
            </a:r>
            <a:r>
              <a:rPr lang="pt-BR" baseline="0" dirty="0" smtClean="0"/>
              <a:t>a mudança aleatória da frequência relativa das espécies, que resulta na mudança aleatórias da frequência dos estados de atributo.</a:t>
            </a:r>
          </a:p>
        </p:txBody>
      </p:sp>
      <p:sp>
        <p:nvSpPr>
          <p:cNvPr id="4" name="Slide Number Placeholder 3"/>
          <p:cNvSpPr>
            <a:spLocks noGrp="1"/>
          </p:cNvSpPr>
          <p:nvPr>
            <p:ph type="sldNum" sz="quarter" idx="10"/>
          </p:nvPr>
        </p:nvSpPr>
        <p:spPr/>
        <p:txBody>
          <a:bodyPr/>
          <a:lstStyle/>
          <a:p>
            <a:fld id="{85C8BADB-8B1C-244A-A8B7-1D41F80D3897}" type="slidenum">
              <a:rPr lang="en-US" smtClean="0"/>
              <a:t>46</a:t>
            </a:fld>
            <a:endParaRPr lang="en-US"/>
          </a:p>
        </p:txBody>
      </p:sp>
    </p:spTree>
    <p:extLst>
      <p:ext uri="{BB962C8B-B14F-4D97-AF65-F5344CB8AC3E}">
        <p14:creationId xmlns:p14="http://schemas.microsoft.com/office/powerpoint/2010/main" val="41481715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baseline="0" dirty="0" smtClean="0"/>
              <a:t>A </a:t>
            </a:r>
            <a:r>
              <a:rPr lang="pt-BR" b="1" baseline="0" dirty="0" smtClean="0"/>
              <a:t>migração</a:t>
            </a:r>
            <a:r>
              <a:rPr lang="pt-BR" b="0" baseline="0" dirty="0" smtClean="0"/>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47</a:t>
            </a:fld>
            <a:endParaRPr lang="en-US"/>
          </a:p>
        </p:txBody>
      </p:sp>
    </p:spTree>
    <p:extLst>
      <p:ext uri="{BB962C8B-B14F-4D97-AF65-F5344CB8AC3E}">
        <p14:creationId xmlns:p14="http://schemas.microsoft.com/office/powerpoint/2010/main" val="18653611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a:t>
            </a:r>
            <a:r>
              <a:rPr lang="pt-BR" baseline="0" dirty="0" smtClean="0"/>
              <a:t>que é a troca de indivíduos entre comunidades diferentes...</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48</a:t>
            </a:fld>
            <a:endParaRPr lang="en-US"/>
          </a:p>
        </p:txBody>
      </p:sp>
    </p:spTree>
    <p:extLst>
      <p:ext uri="{BB962C8B-B14F-4D97-AF65-F5344CB8AC3E}">
        <p14:creationId xmlns:p14="http://schemas.microsoft.com/office/powerpoint/2010/main" val="18389483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...r</a:t>
            </a:r>
            <a:r>
              <a:rPr lang="pt-BR" baseline="0" dirty="0" smtClean="0"/>
              <a:t>esultando na entrada de novas espécies na comunidade local.</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49</a:t>
            </a:fld>
            <a:endParaRPr lang="en-US"/>
          </a:p>
        </p:txBody>
      </p:sp>
    </p:spTree>
    <p:extLst>
      <p:ext uri="{BB962C8B-B14F-4D97-AF65-F5344CB8AC3E}">
        <p14:creationId xmlns:p14="http://schemas.microsoft.com/office/powerpoint/2010/main" val="7957128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E a </a:t>
            </a:r>
            <a:r>
              <a:rPr lang="pt-BR" b="1" baseline="0" dirty="0" smtClean="0"/>
              <a:t>especiação...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50</a:t>
            </a:fld>
            <a:endParaRPr lang="en-US"/>
          </a:p>
        </p:txBody>
      </p:sp>
    </p:spTree>
    <p:extLst>
      <p:ext uri="{BB962C8B-B14F-4D97-AF65-F5344CB8AC3E}">
        <p14:creationId xmlns:p14="http://schemas.microsoft.com/office/powerpoint/2010/main" val="12296735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a:t>
            </a:r>
            <a:r>
              <a:rPr lang="pt-BR" baseline="0" dirty="0" smtClean="0"/>
              <a:t>que é a formação de novas espécies na comunidade.</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51</a:t>
            </a:fld>
            <a:endParaRPr lang="en-US"/>
          </a:p>
        </p:txBody>
      </p:sp>
    </p:spTree>
    <p:extLst>
      <p:ext uri="{BB962C8B-B14F-4D97-AF65-F5344CB8AC3E}">
        <p14:creationId xmlns:p14="http://schemas.microsoft.com/office/powerpoint/2010/main" val="103076490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Existe uma interação entre as dinâmicas</a:t>
            </a:r>
            <a:r>
              <a:rPr lang="pt-BR" baseline="0" dirty="0" smtClean="0"/>
              <a:t> evolutiva e ecológica...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55</a:t>
            </a:fld>
            <a:endParaRPr lang="en-US"/>
          </a:p>
        </p:txBody>
      </p:sp>
    </p:spTree>
    <p:extLst>
      <p:ext uri="{BB962C8B-B14F-4D97-AF65-F5344CB8AC3E}">
        <p14:creationId xmlns:p14="http://schemas.microsoft.com/office/powerpoint/2010/main" val="1514611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...então</a:t>
            </a:r>
            <a:r>
              <a:rPr lang="pt-BR" baseline="0" dirty="0" smtClean="0"/>
              <a:t> as comunidades reais, de forma geral, apresentam uma dinâmica </a:t>
            </a:r>
            <a:r>
              <a:rPr lang="pt-BR" baseline="0" dirty="0" err="1" smtClean="0"/>
              <a:t>eco-evolutiva</a:t>
            </a:r>
            <a:r>
              <a:rPr lang="pt-BR" baseline="0" dirty="0" smtClean="0"/>
              <a:t> dos atributos...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56</a:t>
            </a:fld>
            <a:endParaRPr lang="en-US"/>
          </a:p>
        </p:txBody>
      </p:sp>
    </p:spTree>
    <p:extLst>
      <p:ext uri="{BB962C8B-B14F-4D97-AF65-F5344CB8AC3E}">
        <p14:creationId xmlns:p14="http://schemas.microsoft.com/office/powerpoint/2010/main" val="1090257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Os</a:t>
            </a:r>
            <a:r>
              <a:rPr lang="pt-BR" baseline="0" dirty="0" smtClean="0"/>
              <a:t> estados do atributo mudam de frequência relativa nas populações e nas comunidades ao longo do tempo, que é o que chamamos de dinâmica do atributo.</a:t>
            </a:r>
          </a:p>
        </p:txBody>
      </p:sp>
      <p:sp>
        <p:nvSpPr>
          <p:cNvPr id="4" name="Slide Number Placeholder 3"/>
          <p:cNvSpPr>
            <a:spLocks noGrp="1"/>
          </p:cNvSpPr>
          <p:nvPr>
            <p:ph type="sldNum" sz="quarter" idx="10"/>
          </p:nvPr>
        </p:nvSpPr>
        <p:spPr/>
        <p:txBody>
          <a:bodyPr/>
          <a:lstStyle/>
          <a:p>
            <a:fld id="{85C8BADB-8B1C-244A-A8B7-1D41F80D3897}" type="slidenum">
              <a:rPr lang="en-US" smtClean="0"/>
              <a:t>6</a:t>
            </a:fld>
            <a:endParaRPr lang="en-US"/>
          </a:p>
        </p:txBody>
      </p:sp>
    </p:spTree>
    <p:extLst>
      <p:ext uri="{BB962C8B-B14F-4D97-AF65-F5344CB8AC3E}">
        <p14:creationId xmlns:p14="http://schemas.microsoft.com/office/powerpoint/2010/main" val="1564835353"/>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...que</a:t>
            </a:r>
            <a:r>
              <a:rPr lang="pt-BR" baseline="0" dirty="0" smtClean="0"/>
              <a:t> emerge, mais especificamente, a partir da interação entre os processos subjacentes a cada dinâmica. Por exemplo, a filtragem ecológica na forma da exclusão competitiva, quando ocorre entre indivíduos da mesma espécie...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57</a:t>
            </a:fld>
            <a:endParaRPr lang="en-US"/>
          </a:p>
        </p:txBody>
      </p:sp>
    </p:spTree>
    <p:extLst>
      <p:ext uri="{BB962C8B-B14F-4D97-AF65-F5344CB8AC3E}">
        <p14:creationId xmlns:p14="http://schemas.microsoft.com/office/powerpoint/2010/main" val="81466032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...funciona</a:t>
            </a:r>
            <a:r>
              <a:rPr lang="pt-BR" baseline="0" dirty="0" smtClean="0"/>
              <a:t> como um mecanismo da seleção natural que ocorre dentro da população, em que os melhores competidores correspondem aos mais aptos e, assim, aumentam sua proporção na população.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58</a:t>
            </a:fld>
            <a:endParaRPr lang="en-US"/>
          </a:p>
        </p:txBody>
      </p:sp>
    </p:spTree>
    <p:extLst>
      <p:ext uri="{BB962C8B-B14F-4D97-AF65-F5344CB8AC3E}">
        <p14:creationId xmlns:p14="http://schemas.microsoft.com/office/powerpoint/2010/main" val="188675596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No sentido contrário, a seleção natural que ocorre</a:t>
            </a:r>
            <a:r>
              <a:rPr lang="pt-BR" baseline="0" dirty="0" smtClean="0"/>
              <a:t> nas populações pode alterar a filtragem ecológica no nível da comunidade...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59</a:t>
            </a:fld>
            <a:endParaRPr lang="en-US"/>
          </a:p>
        </p:txBody>
      </p:sp>
    </p:spTree>
    <p:extLst>
      <p:ext uri="{BB962C8B-B14F-4D97-AF65-F5344CB8AC3E}">
        <p14:creationId xmlns:p14="http://schemas.microsoft.com/office/powerpoint/2010/main" val="147440887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...quando a mudança nos atributos das populações decorrentes de adaptação levam a uma mudança nas interações</a:t>
            </a:r>
            <a:r>
              <a:rPr lang="pt-BR" baseline="0" dirty="0" smtClean="0"/>
              <a:t> das populações entre si.</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60</a:t>
            </a:fld>
            <a:endParaRPr lang="en-US"/>
          </a:p>
        </p:txBody>
      </p:sp>
    </p:spTree>
    <p:extLst>
      <p:ext uri="{BB962C8B-B14F-4D97-AF65-F5344CB8AC3E}">
        <p14:creationId xmlns:p14="http://schemas.microsoft.com/office/powerpoint/2010/main" val="1807765446"/>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No </a:t>
            </a:r>
            <a:r>
              <a:rPr lang="en-US" sz="1200" b="0" i="0" kern="1200" dirty="0" err="1" smtClean="0">
                <a:solidFill>
                  <a:schemeClr val="tx1"/>
                </a:solidFill>
                <a:effectLst/>
                <a:latin typeface="+mn-lt"/>
                <a:ea typeface="+mn-ea"/>
                <a:cs typeface="+mn-cs"/>
              </a:rPr>
              <a:t>estudo</a:t>
            </a:r>
            <a:r>
              <a:rPr lang="en-US" sz="1200" b="0" i="0" kern="1200" dirty="0" smtClean="0">
                <a:solidFill>
                  <a:schemeClr val="tx1"/>
                </a:solidFill>
                <a:effectLst/>
                <a:latin typeface="+mn-lt"/>
                <a:ea typeface="+mn-ea"/>
                <a:cs typeface="+mn-cs"/>
              </a:rPr>
              <a:t> das </a:t>
            </a:r>
            <a:r>
              <a:rPr lang="en-US" sz="1200" b="0" i="0" kern="1200" dirty="0" err="1" smtClean="0">
                <a:solidFill>
                  <a:schemeClr val="tx1"/>
                </a:solidFill>
                <a:effectLst/>
                <a:latin typeface="+mn-lt"/>
                <a:ea typeface="+mn-ea"/>
                <a:cs typeface="+mn-cs"/>
              </a:rPr>
              <a:t>estrategias</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vida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é</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especialmente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importante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levar</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em</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consideração</a:t>
            </a:r>
            <a:r>
              <a:rPr lang="en-US" sz="1200" b="0" i="0" kern="1200" dirty="0" smtClean="0">
                <a:solidFill>
                  <a:schemeClr val="tx1"/>
                </a:solidFill>
                <a:effectLst/>
                <a:latin typeface="+mn-lt"/>
                <a:ea typeface="+mn-ea"/>
                <a:cs typeface="+mn-cs"/>
              </a:rPr>
              <a:t> a </a:t>
            </a:r>
            <a:r>
              <a:rPr lang="en-US" sz="1200" b="0" i="0" kern="1200" dirty="0" err="1" smtClean="0">
                <a:solidFill>
                  <a:schemeClr val="tx1"/>
                </a:solidFill>
                <a:effectLst/>
                <a:latin typeface="+mn-lt"/>
                <a:ea typeface="+mn-ea"/>
                <a:cs typeface="+mn-cs"/>
              </a:rPr>
              <a:t>dinâmica</a:t>
            </a:r>
            <a:r>
              <a:rPr lang="en-US" sz="1200" b="0" i="0" kern="1200" dirty="0" smtClean="0">
                <a:solidFill>
                  <a:schemeClr val="tx1"/>
                </a:solidFill>
                <a:effectLst/>
                <a:latin typeface="+mn-lt"/>
                <a:ea typeface="+mn-ea"/>
                <a:cs typeface="+mn-cs"/>
              </a:rPr>
              <a:t> eco-</a:t>
            </a:r>
            <a:r>
              <a:rPr lang="en-US" sz="1200" b="0" i="0" kern="1200" dirty="0" err="1" smtClean="0">
                <a:solidFill>
                  <a:schemeClr val="tx1"/>
                </a:solidFill>
                <a:effectLst/>
                <a:latin typeface="+mn-lt"/>
                <a:ea typeface="+mn-ea"/>
                <a:cs typeface="+mn-cs"/>
              </a:rPr>
              <a:t>evolutiva</a:t>
            </a:r>
            <a:r>
              <a:rPr lang="en-US" sz="1200" b="0" i="0" kern="1200" dirty="0" smtClean="0">
                <a:solidFill>
                  <a:schemeClr val="tx1"/>
                </a:solidFill>
                <a:effectLst/>
                <a:latin typeface="+mn-lt"/>
                <a:ea typeface="+mn-ea"/>
                <a:cs typeface="+mn-cs"/>
              </a:rPr>
              <a:t> dos </a:t>
            </a:r>
            <a:r>
              <a:rPr lang="en-US" sz="1200" b="0" i="0" kern="1200" dirty="0" err="1" smtClean="0">
                <a:solidFill>
                  <a:schemeClr val="tx1"/>
                </a:solidFill>
                <a:effectLst/>
                <a:latin typeface="+mn-lt"/>
                <a:ea typeface="+mn-ea"/>
                <a:cs typeface="+mn-cs"/>
              </a:rPr>
              <a:t>atributos</a:t>
            </a:r>
            <a:r>
              <a:rPr lang="is-IS" sz="1200" b="0" i="0" kern="1200" dirty="0" smtClean="0">
                <a:solidFill>
                  <a:schemeClr val="tx1"/>
                </a:solidFill>
                <a:effectLst/>
                <a:latin typeface="+mn-lt"/>
                <a:ea typeface="+mn-ea"/>
                <a:cs typeface="+mn-cs"/>
              </a:rPr>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63</a:t>
            </a:fld>
            <a:endParaRPr lang="en-US"/>
          </a:p>
        </p:txBody>
      </p:sp>
    </p:spTree>
    <p:extLst>
      <p:ext uri="{BB962C8B-B14F-4D97-AF65-F5344CB8AC3E}">
        <p14:creationId xmlns:p14="http://schemas.microsoft.com/office/powerpoint/2010/main" val="193239697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No </a:t>
            </a:r>
            <a:r>
              <a:rPr lang="en-US" sz="1200" b="0" i="0" kern="1200" dirty="0" err="1" smtClean="0">
                <a:solidFill>
                  <a:schemeClr val="tx1"/>
                </a:solidFill>
                <a:effectLst/>
                <a:latin typeface="+mn-lt"/>
                <a:ea typeface="+mn-ea"/>
                <a:cs typeface="+mn-cs"/>
              </a:rPr>
              <a:t>estudo</a:t>
            </a:r>
            <a:r>
              <a:rPr lang="en-US" sz="1200" b="0" i="0" kern="1200" dirty="0" smtClean="0">
                <a:solidFill>
                  <a:schemeClr val="tx1"/>
                </a:solidFill>
                <a:effectLst/>
                <a:latin typeface="+mn-lt"/>
                <a:ea typeface="+mn-ea"/>
                <a:cs typeface="+mn-cs"/>
              </a:rPr>
              <a:t> das </a:t>
            </a:r>
            <a:r>
              <a:rPr lang="en-US" sz="1200" b="0" i="0" kern="1200" dirty="0" err="1" smtClean="0">
                <a:solidFill>
                  <a:schemeClr val="tx1"/>
                </a:solidFill>
                <a:effectLst/>
                <a:latin typeface="+mn-lt"/>
                <a:ea typeface="+mn-ea"/>
                <a:cs typeface="+mn-cs"/>
              </a:rPr>
              <a:t>estrategias</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vida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é</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especialmente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importante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levar</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em</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consideração</a:t>
            </a:r>
            <a:r>
              <a:rPr lang="en-US" sz="1200" b="0" i="0" kern="1200" dirty="0" smtClean="0">
                <a:solidFill>
                  <a:schemeClr val="tx1"/>
                </a:solidFill>
                <a:effectLst/>
                <a:latin typeface="+mn-lt"/>
                <a:ea typeface="+mn-ea"/>
                <a:cs typeface="+mn-cs"/>
              </a:rPr>
              <a:t> a </a:t>
            </a:r>
            <a:r>
              <a:rPr lang="en-US" sz="1200" b="0" i="0" kern="1200" dirty="0" err="1" smtClean="0">
                <a:solidFill>
                  <a:schemeClr val="tx1"/>
                </a:solidFill>
                <a:effectLst/>
                <a:latin typeface="+mn-lt"/>
                <a:ea typeface="+mn-ea"/>
                <a:cs typeface="+mn-cs"/>
              </a:rPr>
              <a:t>dinâmica</a:t>
            </a:r>
            <a:r>
              <a:rPr lang="en-US" sz="1200" b="0" i="0" kern="1200" dirty="0" smtClean="0">
                <a:solidFill>
                  <a:schemeClr val="tx1"/>
                </a:solidFill>
                <a:effectLst/>
                <a:latin typeface="+mn-lt"/>
                <a:ea typeface="+mn-ea"/>
                <a:cs typeface="+mn-cs"/>
              </a:rPr>
              <a:t> eco-</a:t>
            </a:r>
            <a:r>
              <a:rPr lang="en-US" sz="1200" b="0" i="0" kern="1200" dirty="0" err="1" smtClean="0">
                <a:solidFill>
                  <a:schemeClr val="tx1"/>
                </a:solidFill>
                <a:effectLst/>
                <a:latin typeface="+mn-lt"/>
                <a:ea typeface="+mn-ea"/>
                <a:cs typeface="+mn-cs"/>
              </a:rPr>
              <a:t>evolutiva</a:t>
            </a:r>
            <a:r>
              <a:rPr lang="en-US" sz="1200" b="0" i="0" kern="1200" dirty="0" smtClean="0">
                <a:solidFill>
                  <a:schemeClr val="tx1"/>
                </a:solidFill>
                <a:effectLst/>
                <a:latin typeface="+mn-lt"/>
                <a:ea typeface="+mn-ea"/>
                <a:cs typeface="+mn-cs"/>
              </a:rPr>
              <a:t> dos </a:t>
            </a:r>
            <a:r>
              <a:rPr lang="en-US" sz="1200" b="0" i="0" kern="1200" dirty="0" err="1" smtClean="0">
                <a:solidFill>
                  <a:schemeClr val="tx1"/>
                </a:solidFill>
                <a:effectLst/>
                <a:latin typeface="+mn-lt"/>
                <a:ea typeface="+mn-ea"/>
                <a:cs typeface="+mn-cs"/>
              </a:rPr>
              <a:t>atributos</a:t>
            </a:r>
            <a:r>
              <a:rPr lang="en-US" sz="1200" b="0" i="0" kern="1200" dirty="0" smtClean="0">
                <a:solidFill>
                  <a:schemeClr val="tx1"/>
                </a:solidFill>
                <a:effectLst/>
                <a:latin typeface="+mn-lt"/>
                <a:ea typeface="+mn-ea"/>
                <a:cs typeface="+mn-cs"/>
              </a:rPr>
              <a:t>.</a:t>
            </a:r>
            <a:endParaRPr lang="pt-BR" dirty="0" smtClean="0"/>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64</a:t>
            </a:fld>
            <a:endParaRPr lang="en-US"/>
          </a:p>
        </p:txBody>
      </p:sp>
    </p:spTree>
    <p:extLst>
      <p:ext uri="{BB962C8B-B14F-4D97-AF65-F5344CB8AC3E}">
        <p14:creationId xmlns:p14="http://schemas.microsoft.com/office/powerpoint/2010/main" val="161520363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De forma </a:t>
            </a:r>
            <a:r>
              <a:rPr lang="en-US" sz="1200" b="0" i="0" kern="1200" dirty="0" err="1" smtClean="0">
                <a:solidFill>
                  <a:schemeClr val="tx1"/>
                </a:solidFill>
                <a:effectLst/>
                <a:latin typeface="+mn-lt"/>
                <a:ea typeface="+mn-ea"/>
                <a:cs typeface="+mn-cs"/>
              </a:rPr>
              <a:t>resumida</a:t>
            </a:r>
            <a:r>
              <a:rPr lang="en-US" sz="1200" b="0" i="0" kern="1200" dirty="0" smtClean="0">
                <a:solidFill>
                  <a:schemeClr val="tx1"/>
                </a:solidFill>
                <a:effectLst/>
                <a:latin typeface="+mn-lt"/>
                <a:ea typeface="+mn-ea"/>
                <a:cs typeface="+mn-cs"/>
              </a:rPr>
              <a:t>, a </a:t>
            </a:r>
            <a:r>
              <a:rPr lang="en-US" sz="1200" b="0" i="0" kern="1200" dirty="0" err="1" smtClean="0">
                <a:solidFill>
                  <a:schemeClr val="tx1"/>
                </a:solidFill>
                <a:effectLst/>
                <a:latin typeface="+mn-lt"/>
                <a:ea typeface="+mn-ea"/>
                <a:cs typeface="+mn-cs"/>
              </a:rPr>
              <a:t>estratégia</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vida</a:t>
            </a:r>
            <a:r>
              <a:rPr lang="en-US" sz="1200" b="0" i="0" kern="1200" dirty="0" smtClean="0">
                <a:solidFill>
                  <a:schemeClr val="tx1"/>
                </a:solidFill>
                <a:effectLst/>
                <a:latin typeface="+mn-lt"/>
                <a:ea typeface="+mn-ea"/>
                <a:cs typeface="+mn-cs"/>
              </a:rPr>
              <a:t> de um </a:t>
            </a:r>
            <a:r>
              <a:rPr lang="en-US" sz="1200" b="0" i="0" kern="1200" dirty="0" err="1" smtClean="0">
                <a:solidFill>
                  <a:schemeClr val="tx1"/>
                </a:solidFill>
                <a:effectLst/>
                <a:latin typeface="+mn-lt"/>
                <a:ea typeface="+mn-ea"/>
                <a:cs typeface="+mn-cs"/>
              </a:rPr>
              <a:t>indivíduo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está</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relacionada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às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suas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capacidades</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reprodução</a:t>
            </a:r>
            <a:r>
              <a:rPr lang="en-US" sz="1200" b="0" i="0" kern="1200" dirty="0" smtClean="0">
                <a:solidFill>
                  <a:schemeClr val="tx1"/>
                </a:solidFill>
                <a:effectLst/>
                <a:latin typeface="+mn-lt"/>
                <a:ea typeface="+mn-ea"/>
                <a:cs typeface="+mn-cs"/>
              </a:rPr>
              <a:t> e de </a:t>
            </a:r>
            <a:r>
              <a:rPr lang="en-US" sz="1200" b="0" i="0" kern="1200" dirty="0" err="1" smtClean="0">
                <a:solidFill>
                  <a:schemeClr val="tx1"/>
                </a:solidFill>
                <a:effectLst/>
                <a:latin typeface="+mn-lt"/>
                <a:ea typeface="+mn-ea"/>
                <a:cs typeface="+mn-cs"/>
              </a:rPr>
              <a:t>sobrevivência</a:t>
            </a:r>
            <a:r>
              <a:rPr lang="en-US" sz="1200" b="0" i="0" kern="1200" dirty="0" smtClean="0">
                <a:solidFill>
                  <a:schemeClr val="tx1"/>
                </a:solidFill>
                <a:effectLst/>
                <a:latin typeface="+mn-lt"/>
                <a:ea typeface="+mn-ea"/>
                <a:cs typeface="+mn-cs"/>
              </a:rPr>
              <a:t>. JÁ ADIANTAR O TRADE-OFF.</a:t>
            </a:r>
            <a:endParaRPr lang="pt-BR"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65</a:t>
            </a:fld>
            <a:endParaRPr lang="en-US"/>
          </a:p>
        </p:txBody>
      </p:sp>
    </p:spTree>
    <p:extLst>
      <p:ext uri="{BB962C8B-B14F-4D97-AF65-F5344CB8AC3E}">
        <p14:creationId xmlns:p14="http://schemas.microsoft.com/office/powerpoint/2010/main" val="1594844423"/>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66</a:t>
            </a:fld>
            <a:endParaRPr lang="en-US"/>
          </a:p>
        </p:txBody>
      </p:sp>
    </p:spTree>
    <p:extLst>
      <p:ext uri="{BB962C8B-B14F-4D97-AF65-F5344CB8AC3E}">
        <p14:creationId xmlns:p14="http://schemas.microsoft.com/office/powerpoint/2010/main" val="179075269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74</a:t>
            </a:fld>
            <a:endParaRPr lang="en-US"/>
          </a:p>
        </p:txBody>
      </p:sp>
    </p:spTree>
    <p:extLst>
      <p:ext uri="{BB962C8B-B14F-4D97-AF65-F5344CB8AC3E}">
        <p14:creationId xmlns:p14="http://schemas.microsoft.com/office/powerpoint/2010/main" val="106003271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s-IS" sz="1200" b="0" i="0" kern="1200" dirty="0" smtClean="0">
                <a:solidFill>
                  <a:schemeClr val="tx1"/>
                </a:solidFill>
                <a:effectLst/>
                <a:latin typeface="+mn-lt"/>
                <a:ea typeface="+mn-ea"/>
                <a:cs typeface="+mn-cs"/>
              </a:rPr>
              <a:t>Então é imporante estudar</a:t>
            </a:r>
            <a:r>
              <a:rPr lang="is-IS" sz="1200" b="0" i="0" kern="1200" baseline="0" dirty="0" smtClean="0">
                <a:solidFill>
                  <a:schemeClr val="tx1"/>
                </a:solidFill>
                <a:effectLst/>
                <a:latin typeface="+mn-lt"/>
                <a:ea typeface="+mn-ea"/>
                <a:cs typeface="+mn-cs"/>
              </a:rPr>
              <a:t> a dinâmica eco-evolutiva das estratégias de vida uma vez que..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75</a:t>
            </a:fld>
            <a:endParaRPr lang="en-US"/>
          </a:p>
        </p:txBody>
      </p:sp>
    </p:spTree>
    <p:extLst>
      <p:ext uri="{BB962C8B-B14F-4D97-AF65-F5344CB8AC3E}">
        <p14:creationId xmlns:p14="http://schemas.microsoft.com/office/powerpoint/2010/main" val="8301228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Esta dinâmica é estudada tanto por biólogos evolutivos quanto por ecólogos, e cada grupo dá ênfase a processos diferentes da dinâmica do atributo, ainda que os processos estudados por cada um estejam relacionados.</a:t>
            </a:r>
          </a:p>
        </p:txBody>
      </p:sp>
      <p:sp>
        <p:nvSpPr>
          <p:cNvPr id="4" name="Slide Number Placeholder 3"/>
          <p:cNvSpPr>
            <a:spLocks noGrp="1"/>
          </p:cNvSpPr>
          <p:nvPr>
            <p:ph type="sldNum" sz="quarter" idx="10"/>
          </p:nvPr>
        </p:nvSpPr>
        <p:spPr/>
        <p:txBody>
          <a:bodyPr/>
          <a:lstStyle/>
          <a:p>
            <a:fld id="{85C8BADB-8B1C-244A-A8B7-1D41F80D3897}" type="slidenum">
              <a:rPr lang="en-US" smtClean="0"/>
              <a:t>7</a:t>
            </a:fld>
            <a:endParaRPr lang="en-US"/>
          </a:p>
        </p:txBody>
      </p:sp>
    </p:spTree>
    <p:extLst>
      <p:ext uri="{BB962C8B-B14F-4D97-AF65-F5344CB8AC3E}">
        <p14:creationId xmlns:p14="http://schemas.microsoft.com/office/powerpoint/2010/main" val="70473587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s-I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área</a:t>
            </a:r>
            <a:r>
              <a:rPr lang="en-US" sz="1200" b="0" i="0" kern="1200" dirty="0" smtClean="0">
                <a:solidFill>
                  <a:schemeClr val="tx1"/>
                </a:solidFill>
                <a:effectLst/>
                <a:latin typeface="+mn-lt"/>
                <a:ea typeface="+mn-ea"/>
                <a:cs typeface="+mn-cs"/>
              </a:rPr>
              <a:t> da </a:t>
            </a:r>
            <a:r>
              <a:rPr lang="en-US" sz="1200" b="0" i="0" kern="1200" dirty="0" err="1" smtClean="0">
                <a:solidFill>
                  <a:schemeClr val="tx1"/>
                </a:solidFill>
                <a:effectLst/>
                <a:latin typeface="+mn-lt"/>
                <a:ea typeface="+mn-ea"/>
                <a:cs typeface="+mn-cs"/>
              </a:rPr>
              <a:t>Biologia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Evolutiva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dinâmica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evoltuiva</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populações</a:t>
            </a:r>
            <a:r>
              <a:rPr lang="en-US" sz="1200" b="0" i="0" kern="1200" dirty="0" smtClean="0">
                <a:solidFill>
                  <a:schemeClr val="tx1"/>
                </a:solidFill>
                <a:effectLst/>
                <a:latin typeface="+mn-lt"/>
                <a:ea typeface="+mn-ea"/>
                <a:cs typeface="+mn-cs"/>
              </a:rPr>
              <a:t>)</a:t>
            </a:r>
            <a:r>
              <a:rPr lang="pt-BR" sz="1200" b="0" i="0" kern="1200" dirty="0" smtClean="0">
                <a:solidFill>
                  <a:schemeClr val="tx1"/>
                </a:solidFill>
                <a:effectLst/>
                <a:latin typeface="+mn-lt"/>
                <a:ea typeface="+mn-ea"/>
                <a:cs typeface="+mn-cs"/>
              </a:rPr>
              <a:t>,</a:t>
            </a:r>
            <a:r>
              <a:rPr lang="pt-BR" sz="1200" b="0" i="0" kern="1200" baseline="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esses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atributos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são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diretamente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relacionados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ao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número</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descendentes</a:t>
            </a:r>
            <a:r>
              <a:rPr lang="en-US" sz="1200" b="0" i="0" kern="1200" dirty="0" smtClean="0">
                <a:solidFill>
                  <a:schemeClr val="tx1"/>
                </a:solidFill>
                <a:effectLst/>
                <a:latin typeface="+mn-lt"/>
                <a:ea typeface="+mn-ea"/>
                <a:cs typeface="+mn-cs"/>
              </a:rPr>
              <a:t> que </a:t>
            </a:r>
            <a:r>
              <a:rPr lang="en-US" sz="1200" b="0" i="0" kern="1200" dirty="0" err="1" smtClean="0">
                <a:solidFill>
                  <a:schemeClr val="tx1"/>
                </a:solidFill>
                <a:effectLst/>
                <a:latin typeface="+mn-lt"/>
                <a:ea typeface="+mn-ea"/>
                <a:cs typeface="+mn-cs"/>
              </a:rPr>
              <a:t>os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indivíduos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produzem</a:t>
            </a:r>
            <a:r>
              <a:rPr lang="is-IS" sz="1200" b="0" i="0" kern="1200" dirty="0" smtClean="0">
                <a:solidFill>
                  <a:schemeClr val="tx1"/>
                </a:solidFill>
                <a:effectLst/>
                <a:latin typeface="+mn-lt"/>
                <a:ea typeface="+mn-ea"/>
                <a:cs typeface="+mn-cs"/>
              </a:rPr>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76</a:t>
            </a:fld>
            <a:endParaRPr lang="en-US"/>
          </a:p>
        </p:txBody>
      </p:sp>
    </p:spTree>
    <p:extLst>
      <p:ext uri="{BB962C8B-B14F-4D97-AF65-F5344CB8AC3E}">
        <p14:creationId xmlns:p14="http://schemas.microsoft.com/office/powerpoint/2010/main" val="1430356127"/>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...que determina a aptidão dos indivíduos...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77</a:t>
            </a:fld>
            <a:endParaRPr lang="en-US"/>
          </a:p>
        </p:txBody>
      </p:sp>
    </p:spTree>
    <p:extLst>
      <p:ext uri="{BB962C8B-B14F-4D97-AF65-F5344CB8AC3E}">
        <p14:creationId xmlns:p14="http://schemas.microsoft.com/office/powerpoint/2010/main" val="56642073"/>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s-IS" sz="1200" b="0" i="0" kern="1200" dirty="0" smtClean="0">
                <a:solidFill>
                  <a:schemeClr val="tx1"/>
                </a:solidFill>
                <a:effectLst/>
                <a:latin typeface="+mn-lt"/>
                <a:ea typeface="+mn-ea"/>
                <a:cs typeface="+mn-cs"/>
              </a:rPr>
              <a:t>…</a:t>
            </a:r>
            <a:r>
              <a:rPr lang="en-US" sz="1200" b="0" i="0" kern="1200" dirty="0" smtClean="0">
                <a:solidFill>
                  <a:schemeClr val="tx1"/>
                </a:solidFill>
                <a:effectLst/>
                <a:latin typeface="+mn-lt"/>
                <a:ea typeface="+mn-ea"/>
                <a:cs typeface="+mn-cs"/>
              </a:rPr>
              <a:t>e, </a:t>
            </a:r>
            <a:r>
              <a:rPr lang="en-US" sz="1200" b="0" i="0" kern="1200" dirty="0" err="1" smtClean="0">
                <a:solidFill>
                  <a:schemeClr val="tx1"/>
                </a:solidFill>
                <a:effectLst/>
                <a:latin typeface="+mn-lt"/>
                <a:ea typeface="+mn-ea"/>
                <a:cs typeface="+mn-cs"/>
              </a:rPr>
              <a:t>na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Ecologia</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Comunidades</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dinâmica</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ecológica</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espécies</a:t>
            </a:r>
            <a:r>
              <a:rPr lang="en-US" sz="1200" b="0" i="0" kern="1200" dirty="0" smtClean="0">
                <a:solidFill>
                  <a:schemeClr val="tx1"/>
                </a:solidFill>
                <a:effectLst/>
                <a:latin typeface="+mn-lt"/>
                <a:ea typeface="+mn-ea"/>
                <a:cs typeface="+mn-cs"/>
              </a:rPr>
              <a:t> do </a:t>
            </a:r>
            <a:r>
              <a:rPr lang="en-US" sz="1200" b="0" i="0" kern="1200" dirty="0" err="1" smtClean="0">
                <a:solidFill>
                  <a:schemeClr val="tx1"/>
                </a:solidFill>
                <a:effectLst/>
                <a:latin typeface="+mn-lt"/>
                <a:ea typeface="+mn-ea"/>
                <a:cs typeface="+mn-cs"/>
              </a:rPr>
              <a:t>mesmo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nível</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trófico</a:t>
            </a:r>
            <a:r>
              <a:rPr lang="en-US" sz="1200" b="0" i="0" kern="1200" dirty="0" smtClean="0">
                <a:solidFill>
                  <a:schemeClr val="tx1"/>
                </a:solidFill>
                <a:effectLst/>
                <a:latin typeface="+mn-lt"/>
                <a:ea typeface="+mn-ea"/>
                <a:cs typeface="+mn-cs"/>
              </a:rPr>
              <a:t>),</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ao</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uso</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mais</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eficiente</a:t>
            </a:r>
            <a:r>
              <a:rPr lang="en-US" sz="1200" b="0" i="0" kern="1200" baseline="0" dirty="0" smtClean="0">
                <a:solidFill>
                  <a:schemeClr val="tx1"/>
                </a:solidFill>
                <a:effectLst/>
                <a:latin typeface="+mn-lt"/>
                <a:ea typeface="+mn-ea"/>
                <a:cs typeface="+mn-cs"/>
              </a:rPr>
              <a:t> do </a:t>
            </a:r>
            <a:r>
              <a:rPr lang="en-US" sz="1200" b="0" i="0" kern="1200" baseline="0" dirty="0" err="1" smtClean="0">
                <a:solidFill>
                  <a:schemeClr val="tx1"/>
                </a:solidFill>
                <a:effectLst/>
                <a:latin typeface="+mn-lt"/>
                <a:ea typeface="+mn-ea"/>
                <a:cs typeface="+mn-cs"/>
              </a:rPr>
              <a:t>recurso</a:t>
            </a:r>
            <a:r>
              <a:rPr lang="is-IS" sz="1200" b="0" i="0" kern="1200" baseline="0" dirty="0" smtClean="0">
                <a:solidFill>
                  <a:schemeClr val="tx1"/>
                </a:solidFill>
                <a:effectLst/>
                <a:latin typeface="+mn-lt"/>
                <a:ea typeface="+mn-ea"/>
                <a:cs typeface="+mn-cs"/>
              </a:rPr>
              <a:t>…</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78</a:t>
            </a:fld>
            <a:endParaRPr lang="en-US"/>
          </a:p>
        </p:txBody>
      </p:sp>
    </p:spTree>
    <p:extLst>
      <p:ext uri="{BB962C8B-B14F-4D97-AF65-F5344CB8AC3E}">
        <p14:creationId xmlns:p14="http://schemas.microsoft.com/office/powerpoint/2010/main" val="163515932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...que</a:t>
            </a:r>
            <a:r>
              <a:rPr lang="pt-BR" baseline="0" dirty="0" smtClean="0"/>
              <a:t> determina a habilidade competitiva dos indivíduos. </a:t>
            </a:r>
            <a:r>
              <a:rPr lang="en-US" sz="1200" b="0" i="0" kern="1200" dirty="0" err="1" smtClean="0">
                <a:solidFill>
                  <a:schemeClr val="tx1"/>
                </a:solidFill>
                <a:effectLst/>
                <a:latin typeface="+mn-lt"/>
                <a:ea typeface="+mn-ea"/>
                <a:cs typeface="+mn-cs"/>
              </a:rPr>
              <a:t>Especialmente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quando</a:t>
            </a:r>
            <a:r>
              <a:rPr lang="en-US" sz="1200" b="0" i="0" kern="1200" dirty="0" smtClean="0">
                <a:solidFill>
                  <a:schemeClr val="tx1"/>
                </a:solidFill>
                <a:effectLst/>
                <a:latin typeface="+mn-lt"/>
                <a:ea typeface="+mn-ea"/>
                <a:cs typeface="+mn-cs"/>
              </a:rPr>
              <a:t> o </a:t>
            </a:r>
            <a:r>
              <a:rPr lang="en-US" sz="1200" b="0" i="0" kern="1200" dirty="0" err="1" smtClean="0">
                <a:solidFill>
                  <a:schemeClr val="tx1"/>
                </a:solidFill>
                <a:effectLst/>
                <a:latin typeface="+mn-lt"/>
                <a:ea typeface="+mn-ea"/>
                <a:cs typeface="+mn-cs"/>
              </a:rPr>
              <a:t>recurso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limitante</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é</a:t>
            </a:r>
            <a:r>
              <a:rPr lang="en-US" sz="1200" b="0" i="0" kern="1200" dirty="0" smtClean="0">
                <a:solidFill>
                  <a:schemeClr val="tx1"/>
                </a:solidFill>
                <a:effectLst/>
                <a:latin typeface="+mn-lt"/>
                <a:ea typeface="+mn-ea"/>
                <a:cs typeface="+mn-cs"/>
              </a:rPr>
              <a:t> o </a:t>
            </a:r>
            <a:r>
              <a:rPr lang="en-US" sz="1200" b="0" i="0" kern="1200" dirty="0" err="1" smtClean="0">
                <a:solidFill>
                  <a:schemeClr val="tx1"/>
                </a:solidFill>
                <a:effectLst/>
                <a:latin typeface="+mn-lt"/>
                <a:ea typeface="+mn-ea"/>
                <a:cs typeface="+mn-cs"/>
              </a:rPr>
              <a:t>espaco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como</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em</a:t>
            </a:r>
            <a:r>
              <a:rPr lang="en-US" sz="1200" b="0" i="0" kern="1200" dirty="0" smtClean="0">
                <a:solidFill>
                  <a:schemeClr val="tx1"/>
                </a:solidFill>
                <a:effectLst/>
                <a:latin typeface="+mn-lt"/>
                <a:ea typeface="+mn-ea"/>
                <a:cs typeface="+mn-cs"/>
              </a:rPr>
              <a:t> </a:t>
            </a:r>
            <a:r>
              <a:rPr lang="en-US" sz="1200" b="0" i="0" kern="1200" dirty="0" err="1" smtClean="0">
                <a:solidFill>
                  <a:schemeClr val="tx1"/>
                </a:solidFill>
                <a:effectLst/>
                <a:latin typeface="+mn-lt"/>
                <a:ea typeface="+mn-ea"/>
                <a:cs typeface="+mn-cs"/>
              </a:rPr>
              <a:t>comunidades</a:t>
            </a:r>
            <a:r>
              <a:rPr lang="en-US" sz="1200" b="0" i="0" kern="1200" dirty="0" smtClean="0">
                <a:solidFill>
                  <a:schemeClr val="tx1"/>
                </a:solidFill>
                <a:effectLst/>
                <a:latin typeface="+mn-lt"/>
                <a:ea typeface="+mn-ea"/>
                <a:cs typeface="+mn-cs"/>
              </a:rPr>
              <a:t> de </a:t>
            </a:r>
            <a:r>
              <a:rPr lang="en-US" sz="1200" b="0" i="0" kern="1200" dirty="0" err="1" smtClean="0">
                <a:solidFill>
                  <a:schemeClr val="tx1"/>
                </a:solidFill>
                <a:effectLst/>
                <a:latin typeface="+mn-lt"/>
                <a:ea typeface="+mn-ea"/>
                <a:cs typeface="+mn-cs"/>
              </a:rPr>
              <a:t>plantas</a:t>
            </a:r>
            <a:r>
              <a:rPr lang="en-US" sz="1200" b="0" i="0" kern="1200" baseline="0" dirty="0" smtClean="0">
                <a:solidFill>
                  <a:schemeClr val="tx1"/>
                </a:solidFill>
                <a:effectLst/>
                <a:latin typeface="+mn-lt"/>
                <a:ea typeface="+mn-ea"/>
                <a:cs typeface="+mn-cs"/>
              </a:rPr>
              <a:t> e </a:t>
            </a:r>
            <a:r>
              <a:rPr lang="en-US" sz="1200" b="0" i="0" kern="1200" baseline="0" dirty="0" err="1" smtClean="0">
                <a:solidFill>
                  <a:schemeClr val="tx1"/>
                </a:solidFill>
                <a:effectLst/>
                <a:latin typeface="+mn-lt"/>
                <a:ea typeface="+mn-ea"/>
                <a:cs typeface="+mn-cs"/>
              </a:rPr>
              <a:t>como</a:t>
            </a:r>
            <a:r>
              <a:rPr lang="en-US" sz="1200" b="0" i="0" kern="1200" baseline="0" dirty="0" smtClean="0">
                <a:solidFill>
                  <a:schemeClr val="tx1"/>
                </a:solidFill>
                <a:effectLst/>
                <a:latin typeface="+mn-lt"/>
                <a:ea typeface="+mn-ea"/>
                <a:cs typeface="+mn-cs"/>
              </a:rPr>
              <a:t> as que </a:t>
            </a:r>
            <a:r>
              <a:rPr lang="en-US" sz="1200" b="0" i="0" kern="1200" baseline="0" dirty="0" err="1" smtClean="0">
                <a:solidFill>
                  <a:schemeClr val="tx1"/>
                </a:solidFill>
                <a:effectLst/>
                <a:latin typeface="+mn-lt"/>
                <a:ea typeface="+mn-ea"/>
                <a:cs typeface="+mn-cs"/>
              </a:rPr>
              <a:t>eu</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representei</a:t>
            </a:r>
            <a:r>
              <a:rPr lang="en-US" sz="1200" b="0" i="0" kern="1200" baseline="0" dirty="0" smtClean="0">
                <a:solidFill>
                  <a:schemeClr val="tx1"/>
                </a:solidFill>
                <a:effectLst/>
                <a:latin typeface="+mn-lt"/>
                <a:ea typeface="+mn-ea"/>
                <a:cs typeface="+mn-cs"/>
              </a:rPr>
              <a:t> </a:t>
            </a:r>
            <a:r>
              <a:rPr lang="en-US" sz="1200" b="0" i="0" kern="1200" baseline="0" dirty="0" err="1" smtClean="0">
                <a:solidFill>
                  <a:schemeClr val="tx1"/>
                </a:solidFill>
                <a:effectLst/>
                <a:latin typeface="+mn-lt"/>
                <a:ea typeface="+mn-ea"/>
                <a:cs typeface="+mn-cs"/>
              </a:rPr>
              <a:t>na</a:t>
            </a:r>
            <a:r>
              <a:rPr lang="en-US" sz="1200" b="0" i="0" kern="1200" baseline="0" dirty="0" smtClean="0">
                <a:solidFill>
                  <a:schemeClr val="tx1"/>
                </a:solidFill>
                <a:effectLst/>
                <a:latin typeface="+mn-lt"/>
                <a:ea typeface="+mn-ea"/>
                <a:cs typeface="+mn-cs"/>
              </a:rPr>
              <a:t> parte anterior da </a:t>
            </a:r>
            <a:r>
              <a:rPr lang="en-US" sz="1200" b="0" i="0" kern="1200" baseline="0" dirty="0" err="1" smtClean="0">
                <a:solidFill>
                  <a:schemeClr val="tx1"/>
                </a:solidFill>
                <a:effectLst/>
                <a:latin typeface="+mn-lt"/>
                <a:ea typeface="+mn-ea"/>
                <a:cs typeface="+mn-cs"/>
              </a:rPr>
              <a:t>introdução</a:t>
            </a:r>
            <a:r>
              <a:rPr lang="en-US" sz="1200" b="0" i="0" kern="1200" baseline="0" dirty="0" smtClean="0">
                <a:solidFill>
                  <a:schemeClr val="tx1"/>
                </a:solidFill>
                <a:effectLst/>
                <a:latin typeface="+mn-lt"/>
                <a:ea typeface="+mn-ea"/>
                <a:cs typeface="+mn-cs"/>
              </a:rPr>
              <a:t>.</a:t>
            </a:r>
            <a:endParaRPr lang="pt-BR"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79</a:t>
            </a:fld>
            <a:endParaRPr lang="en-US"/>
          </a:p>
        </p:txBody>
      </p:sp>
    </p:spTree>
    <p:extLst>
      <p:ext uri="{BB962C8B-B14F-4D97-AF65-F5344CB8AC3E}">
        <p14:creationId xmlns:p14="http://schemas.microsoft.com/office/powerpoint/2010/main" val="17739374"/>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Dado que os</a:t>
            </a:r>
            <a:r>
              <a:rPr lang="pt-BR" baseline="0" dirty="0" smtClean="0"/>
              <a:t> recursos são limitados no ambiente, existe um trade-off entre sobrevivência e reprodução.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80</a:t>
            </a:fld>
            <a:endParaRPr lang="en-US"/>
          </a:p>
        </p:txBody>
      </p:sp>
    </p:spTree>
    <p:extLst>
      <p:ext uri="{BB962C8B-B14F-4D97-AF65-F5344CB8AC3E}">
        <p14:creationId xmlns:p14="http://schemas.microsoft.com/office/powerpoint/2010/main" val="5134607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Ao alterar a abundância das</a:t>
            </a:r>
            <a:r>
              <a:rPr lang="pt-BR" baseline="0" dirty="0" smtClean="0"/>
              <a:t> populações e a disponibilidade de recurso...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91</a:t>
            </a:fld>
            <a:endParaRPr lang="en-US"/>
          </a:p>
        </p:txBody>
      </p:sp>
    </p:spTree>
    <p:extLst>
      <p:ext uri="{BB962C8B-B14F-4D97-AF65-F5344CB8AC3E}">
        <p14:creationId xmlns:p14="http://schemas.microsoft.com/office/powerpoint/2010/main" val="565450994"/>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...o distúrbio influencia as</a:t>
            </a:r>
            <a:r>
              <a:rPr lang="pt-BR" baseline="0" dirty="0" smtClean="0"/>
              <a:t> dinâmicas evolutiva e ecológica das estratégias de vida.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92</a:t>
            </a:fld>
            <a:endParaRPr lang="en-US"/>
          </a:p>
        </p:txBody>
      </p:sp>
    </p:spTree>
    <p:extLst>
      <p:ext uri="{BB962C8B-B14F-4D97-AF65-F5344CB8AC3E}">
        <p14:creationId xmlns:p14="http://schemas.microsoft.com/office/powerpoint/2010/main" val="1970758750"/>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Por meio do aumento ou da redução na atuação dos processos que governam essas dinâmicas.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93</a:t>
            </a:fld>
            <a:endParaRPr lang="en-US"/>
          </a:p>
        </p:txBody>
      </p:sp>
    </p:spTree>
    <p:extLst>
      <p:ext uri="{BB962C8B-B14F-4D97-AF65-F5344CB8AC3E}">
        <p14:creationId xmlns:p14="http://schemas.microsoft.com/office/powerpoint/2010/main" val="31391283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PREPARAR</a:t>
            </a:r>
            <a:r>
              <a:rPr lang="pt-BR" baseline="0" dirty="0" smtClean="0"/>
              <a:t> FRASE PRA TODO O ESQUEMA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94</a:t>
            </a:fld>
            <a:endParaRPr lang="en-US"/>
          </a:p>
        </p:txBody>
      </p:sp>
    </p:spTree>
    <p:extLst>
      <p:ext uri="{BB962C8B-B14F-4D97-AF65-F5344CB8AC3E}">
        <p14:creationId xmlns:p14="http://schemas.microsoft.com/office/powerpoint/2010/main" val="1637082247"/>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134</a:t>
            </a:fld>
            <a:endParaRPr lang="en-US"/>
          </a:p>
        </p:txBody>
      </p:sp>
    </p:spTree>
    <p:extLst>
      <p:ext uri="{BB962C8B-B14F-4D97-AF65-F5344CB8AC3E}">
        <p14:creationId xmlns:p14="http://schemas.microsoft.com/office/powerpoint/2010/main" val="11573467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baseline="0" dirty="0" smtClean="0"/>
              <a:t>A dinâmica evolutiva de um atributo é a mudança na frequência dos estados do atributo dentro de uma população, e esta mudança é resultado das alterações nas frequências relativas dos alelos associados ao atributo.</a:t>
            </a:r>
          </a:p>
        </p:txBody>
      </p:sp>
      <p:sp>
        <p:nvSpPr>
          <p:cNvPr id="4" name="Slide Number Placeholder 3"/>
          <p:cNvSpPr>
            <a:spLocks noGrp="1"/>
          </p:cNvSpPr>
          <p:nvPr>
            <p:ph type="sldNum" sz="quarter" idx="10"/>
          </p:nvPr>
        </p:nvSpPr>
        <p:spPr/>
        <p:txBody>
          <a:bodyPr/>
          <a:lstStyle/>
          <a:p>
            <a:fld id="{85C8BADB-8B1C-244A-A8B7-1D41F80D3897}" type="slidenum">
              <a:rPr lang="en-US" smtClean="0"/>
              <a:t>8</a:t>
            </a:fld>
            <a:endParaRPr lang="en-US"/>
          </a:p>
        </p:txBody>
      </p:sp>
    </p:spTree>
    <p:extLst>
      <p:ext uri="{BB962C8B-B14F-4D97-AF65-F5344CB8AC3E}">
        <p14:creationId xmlns:p14="http://schemas.microsoft.com/office/powerpoint/2010/main" val="125324041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148</a:t>
            </a:fld>
            <a:endParaRPr lang="en-US"/>
          </a:p>
        </p:txBody>
      </p:sp>
    </p:spTree>
    <p:extLst>
      <p:ext uri="{BB962C8B-B14F-4D97-AF65-F5344CB8AC3E}">
        <p14:creationId xmlns:p14="http://schemas.microsoft.com/office/powerpoint/2010/main" val="701085273"/>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baseline="0" dirty="0" smtClean="0"/>
              <a:t>O desvio padrão da distribuição gaussiana é correspondente à taxa de mutação, porque ele permite que a estratégia de vida do indivíduo novo difira em relação à média dos parentais, e assim haja criação de novas estratégias de vida na população.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164</a:t>
            </a:fld>
            <a:endParaRPr lang="en-US"/>
          </a:p>
        </p:txBody>
      </p:sp>
    </p:spTree>
    <p:extLst>
      <p:ext uri="{BB962C8B-B14F-4D97-AF65-F5344CB8AC3E}">
        <p14:creationId xmlns:p14="http://schemas.microsoft.com/office/powerpoint/2010/main" val="1269931268"/>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COLOCAR FIGURINHAS DAS</a:t>
            </a:r>
            <a:r>
              <a:rPr lang="pt-BR" baseline="0" dirty="0" smtClean="0"/>
              <a:t> ESTRATÉGIAS!!!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239</a:t>
            </a:fld>
            <a:endParaRPr lang="en-US"/>
          </a:p>
        </p:txBody>
      </p:sp>
    </p:spTree>
    <p:extLst>
      <p:ext uri="{BB962C8B-B14F-4D97-AF65-F5344CB8AC3E}">
        <p14:creationId xmlns:p14="http://schemas.microsoft.com/office/powerpoint/2010/main" val="1143633247"/>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COLOCAR FIGURINHAS DAS</a:t>
            </a:r>
            <a:r>
              <a:rPr lang="pt-BR" baseline="0" dirty="0" smtClean="0"/>
              <a:t> ESTRATÉGIAS!!!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240</a:t>
            </a:fld>
            <a:endParaRPr lang="en-US"/>
          </a:p>
        </p:txBody>
      </p:sp>
    </p:spTree>
    <p:extLst>
      <p:ext uri="{BB962C8B-B14F-4D97-AF65-F5344CB8AC3E}">
        <p14:creationId xmlns:p14="http://schemas.microsoft.com/office/powerpoint/2010/main" val="463128587"/>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 variação que há nos valores</a:t>
            </a:r>
            <a:r>
              <a:rPr lang="pt-BR" baseline="0" dirty="0" smtClean="0"/>
              <a:t> de estratégia média entre populações que foram submetidas a um mesmo índice de distúrbio decorre da estocasticidade demográfica, isto é, da estocasticidade associada aos eventos de nascimento e morte dos indivíduos...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258</a:t>
            </a:fld>
            <a:endParaRPr lang="en-US"/>
          </a:p>
        </p:txBody>
      </p:sp>
    </p:spTree>
    <p:extLst>
      <p:ext uri="{BB962C8B-B14F-4D97-AF65-F5344CB8AC3E}">
        <p14:creationId xmlns:p14="http://schemas.microsoft.com/office/powerpoint/2010/main" val="918310364"/>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...como esta</a:t>
            </a:r>
            <a:r>
              <a:rPr lang="pt-BR" baseline="0" dirty="0" smtClean="0"/>
              <a:t> variação é pequena, e o padrão de aumento na proporção de fecundos é bastante clara, podemos concluir que o papel da deriva genética no sentido contrário ao da seleção é pequeno.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259</a:t>
            </a:fld>
            <a:endParaRPr lang="en-US"/>
          </a:p>
        </p:txBody>
      </p:sp>
    </p:spTree>
    <p:extLst>
      <p:ext uri="{BB962C8B-B14F-4D97-AF65-F5344CB8AC3E}">
        <p14:creationId xmlns:p14="http://schemas.microsoft.com/office/powerpoint/2010/main" val="1594750713"/>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E qual processo está por trás do aumento da diversidade da população no</a:t>
            </a:r>
            <a:r>
              <a:rPr lang="pt-BR" baseline="0" dirty="0" smtClean="0"/>
              <a:t> cenário evolutivo?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266</a:t>
            </a:fld>
            <a:endParaRPr lang="en-US"/>
          </a:p>
        </p:txBody>
      </p:sp>
    </p:spTree>
    <p:extLst>
      <p:ext uri="{BB962C8B-B14F-4D97-AF65-F5344CB8AC3E}">
        <p14:creationId xmlns:p14="http://schemas.microsoft.com/office/powerpoint/2010/main" val="87168734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Ainda que haja</a:t>
            </a:r>
            <a:r>
              <a:rPr lang="pt-BR" baseline="0" dirty="0" smtClean="0"/>
              <a:t> um aumento na proporção da estratégia mais fecunda com o aumento do distúrbio,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267</a:t>
            </a:fld>
            <a:endParaRPr lang="en-US"/>
          </a:p>
        </p:txBody>
      </p:sp>
    </p:spTree>
    <p:extLst>
      <p:ext uri="{BB962C8B-B14F-4D97-AF65-F5344CB8AC3E}">
        <p14:creationId xmlns:p14="http://schemas.microsoft.com/office/powerpoint/2010/main" val="894325500"/>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 Neste cenário há mutação</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268</a:t>
            </a:fld>
            <a:endParaRPr lang="en-US"/>
          </a:p>
        </p:txBody>
      </p:sp>
    </p:spTree>
    <p:extLst>
      <p:ext uri="{BB962C8B-B14F-4D97-AF65-F5344CB8AC3E}">
        <p14:creationId xmlns:p14="http://schemas.microsoft.com/office/powerpoint/2010/main" val="122234072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dirty="0" smtClean="0"/>
              <a:t>.. Neste cenário há mutação</a:t>
            </a:r>
          </a:p>
          <a:p>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269</a:t>
            </a:fld>
            <a:endParaRPr lang="en-US"/>
          </a:p>
        </p:txBody>
      </p:sp>
    </p:spTree>
    <p:extLst>
      <p:ext uri="{BB962C8B-B14F-4D97-AF65-F5344CB8AC3E}">
        <p14:creationId xmlns:p14="http://schemas.microsoft.com/office/powerpoint/2010/main" val="1236234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pt-BR" baseline="0" dirty="0" smtClean="0"/>
              <a:t>A dinâmica ecológica de um atributo diz respeito à mudança na frequência dos estados do atributo na escala da comunidade, resultado nas alterações na frequência relativa das espécies.</a:t>
            </a:r>
          </a:p>
        </p:txBody>
      </p:sp>
      <p:sp>
        <p:nvSpPr>
          <p:cNvPr id="4" name="Slide Number Placeholder 3"/>
          <p:cNvSpPr>
            <a:spLocks noGrp="1"/>
          </p:cNvSpPr>
          <p:nvPr>
            <p:ph type="sldNum" sz="quarter" idx="10"/>
          </p:nvPr>
        </p:nvSpPr>
        <p:spPr/>
        <p:txBody>
          <a:bodyPr/>
          <a:lstStyle/>
          <a:p>
            <a:fld id="{85C8BADB-8B1C-244A-A8B7-1D41F80D3897}" type="slidenum">
              <a:rPr lang="en-US" smtClean="0"/>
              <a:t>9</a:t>
            </a:fld>
            <a:endParaRPr lang="en-US"/>
          </a:p>
        </p:txBody>
      </p:sp>
    </p:spTree>
    <p:extLst>
      <p:ext uri="{BB962C8B-B14F-4D97-AF65-F5344CB8AC3E}">
        <p14:creationId xmlns:p14="http://schemas.microsoft.com/office/powerpoint/2010/main" val="686158552"/>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...que promove a entrada de novas estratégias no banco de gametas, tornando-o</a:t>
            </a:r>
            <a:r>
              <a:rPr lang="pt-BR" baseline="0" dirty="0" smtClean="0"/>
              <a:t> mais diverso do que a população adulta.</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270</a:t>
            </a:fld>
            <a:endParaRPr lang="en-US"/>
          </a:p>
        </p:txBody>
      </p:sp>
    </p:spTree>
    <p:extLst>
      <p:ext uri="{BB962C8B-B14F-4D97-AF65-F5344CB8AC3E}">
        <p14:creationId xmlns:p14="http://schemas.microsoft.com/office/powerpoint/2010/main" val="93957733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O</a:t>
            </a:r>
            <a:r>
              <a:rPr lang="pt-BR" baseline="0" dirty="0" smtClean="0"/>
              <a:t> aumento rápido da proporção de indivíduos fecundos...</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289</a:t>
            </a:fld>
            <a:endParaRPr lang="en-US"/>
          </a:p>
        </p:txBody>
      </p:sp>
    </p:spTree>
    <p:extLst>
      <p:ext uri="{BB962C8B-B14F-4D97-AF65-F5344CB8AC3E}">
        <p14:creationId xmlns:p14="http://schemas.microsoft.com/office/powerpoint/2010/main" val="150617631"/>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...decorre</a:t>
            </a:r>
            <a:r>
              <a:rPr lang="pt-BR" baseline="0" dirty="0" smtClean="0"/>
              <a:t> da ausência de mutação, isto é, da ausência de entrada constante de novas variantes de estratégia. Isso faz com que as espécies consigam ”responder” ao distúrbio apenas nos ciclos iniciais, em que existe variação na estratégia (que é interespecífica). Essas respostas iniciais ficarão ”fixas” durante todos os próximos ciclos, porque não haverá possibilidade de mudança. Assim, caso a ocorrência de distúrbio, por mais fraco que ele seja, for capaz de excluir determinadas estratégias, elas não reaparecerão na comunidade.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290</a:t>
            </a:fld>
            <a:endParaRPr lang="en-US"/>
          </a:p>
        </p:txBody>
      </p:sp>
    </p:spTree>
    <p:extLst>
      <p:ext uri="{BB962C8B-B14F-4D97-AF65-F5344CB8AC3E}">
        <p14:creationId xmlns:p14="http://schemas.microsoft.com/office/powerpoint/2010/main" val="34455411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smtClean="0"/>
              <a:t>FAZER</a:t>
            </a:r>
            <a:r>
              <a:rPr lang="pt-BR" baseline="0" dirty="0" smtClean="0"/>
              <a:t> FRASE!</a:t>
            </a:r>
            <a:endParaRPr lang="pt-BR" dirty="0"/>
          </a:p>
        </p:txBody>
      </p:sp>
      <p:sp>
        <p:nvSpPr>
          <p:cNvPr id="4" name="Slide Number Placeholder 3"/>
          <p:cNvSpPr>
            <a:spLocks noGrp="1"/>
          </p:cNvSpPr>
          <p:nvPr>
            <p:ph type="sldNum" sz="quarter" idx="10"/>
          </p:nvPr>
        </p:nvSpPr>
        <p:spPr/>
        <p:txBody>
          <a:bodyPr/>
          <a:lstStyle/>
          <a:p>
            <a:fld id="{85C8BADB-8B1C-244A-A8B7-1D41F80D3897}" type="slidenum">
              <a:rPr lang="en-US" smtClean="0"/>
              <a:t>378</a:t>
            </a:fld>
            <a:endParaRPr lang="en-US"/>
          </a:p>
        </p:txBody>
      </p:sp>
    </p:spTree>
    <p:extLst>
      <p:ext uri="{BB962C8B-B14F-4D97-AF65-F5344CB8AC3E}">
        <p14:creationId xmlns:p14="http://schemas.microsoft.com/office/powerpoint/2010/main" val="1406873114"/>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409</a:t>
            </a:fld>
            <a:endParaRPr lang="en-US"/>
          </a:p>
        </p:txBody>
      </p:sp>
    </p:spTree>
    <p:extLst>
      <p:ext uri="{BB962C8B-B14F-4D97-AF65-F5344CB8AC3E}">
        <p14:creationId xmlns:p14="http://schemas.microsoft.com/office/powerpoint/2010/main" val="1503346861"/>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410</a:t>
            </a:fld>
            <a:endParaRPr lang="en-US"/>
          </a:p>
        </p:txBody>
      </p:sp>
    </p:spTree>
    <p:extLst>
      <p:ext uri="{BB962C8B-B14F-4D97-AF65-F5344CB8AC3E}">
        <p14:creationId xmlns:p14="http://schemas.microsoft.com/office/powerpoint/2010/main" val="1166939546"/>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411</a:t>
            </a:fld>
            <a:endParaRPr lang="en-US"/>
          </a:p>
        </p:txBody>
      </p:sp>
    </p:spTree>
    <p:extLst>
      <p:ext uri="{BB962C8B-B14F-4D97-AF65-F5344CB8AC3E}">
        <p14:creationId xmlns:p14="http://schemas.microsoft.com/office/powerpoint/2010/main" val="1371414473"/>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412</a:t>
            </a:fld>
            <a:endParaRPr lang="en-US"/>
          </a:p>
        </p:txBody>
      </p:sp>
    </p:spTree>
    <p:extLst>
      <p:ext uri="{BB962C8B-B14F-4D97-AF65-F5344CB8AC3E}">
        <p14:creationId xmlns:p14="http://schemas.microsoft.com/office/powerpoint/2010/main" val="2117025076"/>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413</a:t>
            </a:fld>
            <a:endParaRPr lang="en-US"/>
          </a:p>
        </p:txBody>
      </p:sp>
    </p:spTree>
    <p:extLst>
      <p:ext uri="{BB962C8B-B14F-4D97-AF65-F5344CB8AC3E}">
        <p14:creationId xmlns:p14="http://schemas.microsoft.com/office/powerpoint/2010/main" val="141284431"/>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414</a:t>
            </a:fld>
            <a:endParaRPr lang="en-US"/>
          </a:p>
        </p:txBody>
      </p:sp>
    </p:spTree>
    <p:extLst>
      <p:ext uri="{BB962C8B-B14F-4D97-AF65-F5344CB8AC3E}">
        <p14:creationId xmlns:p14="http://schemas.microsoft.com/office/powerpoint/2010/main" val="18153831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sz="1200" dirty="0" smtClean="0"/>
              <a:t>4</a:t>
            </a:r>
            <a:r>
              <a:rPr lang="pt-BR" sz="1200" baseline="0" dirty="0" smtClean="0"/>
              <a:t> processos governam a dinâmica evolutiva de um atributo em uma dada população: a </a:t>
            </a:r>
            <a:r>
              <a:rPr lang="pt-BR" sz="1200" b="1" baseline="0" dirty="0" smtClean="0"/>
              <a:t>seleção natural, </a:t>
            </a:r>
            <a:r>
              <a:rPr lang="pt-BR" sz="1200" baseline="0" dirty="0" smtClean="0"/>
              <a:t>que resulta no aumento na proporção do estado de atributo mais apto dadas as condições ambientais; a </a:t>
            </a:r>
            <a:r>
              <a:rPr lang="pt-BR" sz="1200" b="1" baseline="0" dirty="0" smtClean="0"/>
              <a:t>deriva genética</a:t>
            </a:r>
            <a:r>
              <a:rPr lang="pt-BR" sz="1200" baseline="0" dirty="0" smtClean="0"/>
              <a:t>, que resulta no aumento e na diminuição dos estados de atributo de forma aleatória, </a:t>
            </a:r>
            <a:r>
              <a:rPr lang="pt-BR" sz="1200" b="1" baseline="0" dirty="0" smtClean="0"/>
              <a:t>o fluxo gênico</a:t>
            </a:r>
            <a:r>
              <a:rPr lang="pt-BR" sz="1200" baseline="0" dirty="0" smtClean="0"/>
              <a:t>, que promove a troca de estados de atributo entre diferentes populações, e </a:t>
            </a:r>
            <a:r>
              <a:rPr lang="pt-BR" sz="1200" b="1" baseline="0" dirty="0" smtClean="0"/>
              <a:t>a mutação</a:t>
            </a:r>
            <a:r>
              <a:rPr lang="pt-BR" sz="1200" baseline="0" dirty="0" smtClean="0"/>
              <a:t>, que cria novos estados de atributo.</a:t>
            </a:r>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10</a:t>
            </a:fld>
            <a:endParaRPr lang="en-US"/>
          </a:p>
        </p:txBody>
      </p:sp>
    </p:spTree>
    <p:extLst>
      <p:ext uri="{BB962C8B-B14F-4D97-AF65-F5344CB8AC3E}">
        <p14:creationId xmlns:p14="http://schemas.microsoft.com/office/powerpoint/2010/main" val="100475469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416</a:t>
            </a:fld>
            <a:endParaRPr lang="en-US"/>
          </a:p>
        </p:txBody>
      </p:sp>
    </p:spTree>
    <p:extLst>
      <p:ext uri="{BB962C8B-B14F-4D97-AF65-F5344CB8AC3E}">
        <p14:creationId xmlns:p14="http://schemas.microsoft.com/office/powerpoint/2010/main" val="506128049"/>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417</a:t>
            </a:fld>
            <a:endParaRPr lang="en-US"/>
          </a:p>
        </p:txBody>
      </p:sp>
    </p:spTree>
    <p:extLst>
      <p:ext uri="{BB962C8B-B14F-4D97-AF65-F5344CB8AC3E}">
        <p14:creationId xmlns:p14="http://schemas.microsoft.com/office/powerpoint/2010/main" val="1949726149"/>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418</a:t>
            </a:fld>
            <a:endParaRPr lang="en-US"/>
          </a:p>
        </p:txBody>
      </p:sp>
    </p:spTree>
    <p:extLst>
      <p:ext uri="{BB962C8B-B14F-4D97-AF65-F5344CB8AC3E}">
        <p14:creationId xmlns:p14="http://schemas.microsoft.com/office/powerpoint/2010/main" val="267046846"/>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419</a:t>
            </a:fld>
            <a:endParaRPr lang="en-US"/>
          </a:p>
        </p:txBody>
      </p:sp>
    </p:spTree>
    <p:extLst>
      <p:ext uri="{BB962C8B-B14F-4D97-AF65-F5344CB8AC3E}">
        <p14:creationId xmlns:p14="http://schemas.microsoft.com/office/powerpoint/2010/main" val="973773757"/>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420</a:t>
            </a:fld>
            <a:endParaRPr lang="en-US"/>
          </a:p>
        </p:txBody>
      </p:sp>
    </p:spTree>
    <p:extLst>
      <p:ext uri="{BB962C8B-B14F-4D97-AF65-F5344CB8AC3E}">
        <p14:creationId xmlns:p14="http://schemas.microsoft.com/office/powerpoint/2010/main" val="317056731"/>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pt-BR" baseline="0" dirty="0" smtClean="0"/>
          </a:p>
        </p:txBody>
      </p:sp>
      <p:sp>
        <p:nvSpPr>
          <p:cNvPr id="4" name="Slide Number Placeholder 3"/>
          <p:cNvSpPr>
            <a:spLocks noGrp="1"/>
          </p:cNvSpPr>
          <p:nvPr>
            <p:ph type="sldNum" sz="quarter" idx="10"/>
          </p:nvPr>
        </p:nvSpPr>
        <p:spPr/>
        <p:txBody>
          <a:bodyPr/>
          <a:lstStyle/>
          <a:p>
            <a:fld id="{85C8BADB-8B1C-244A-A8B7-1D41F80D3897}" type="slidenum">
              <a:rPr lang="en-US" smtClean="0"/>
              <a:t>421</a:t>
            </a:fld>
            <a:endParaRPr lang="en-US"/>
          </a:p>
        </p:txBody>
      </p:sp>
    </p:spTree>
    <p:extLst>
      <p:ext uri="{BB962C8B-B14F-4D97-AF65-F5344CB8AC3E}">
        <p14:creationId xmlns:p14="http://schemas.microsoft.com/office/powerpoint/2010/main" val="239751192"/>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422</a:t>
            </a:fld>
            <a:endParaRPr lang="en-US"/>
          </a:p>
        </p:txBody>
      </p:sp>
    </p:spTree>
    <p:extLst>
      <p:ext uri="{BB962C8B-B14F-4D97-AF65-F5344CB8AC3E}">
        <p14:creationId xmlns:p14="http://schemas.microsoft.com/office/powerpoint/2010/main" val="1074531181"/>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BR" sz="1200" dirty="0"/>
          </a:p>
        </p:txBody>
      </p:sp>
      <p:sp>
        <p:nvSpPr>
          <p:cNvPr id="4" name="Slide Number Placeholder 3"/>
          <p:cNvSpPr>
            <a:spLocks noGrp="1"/>
          </p:cNvSpPr>
          <p:nvPr>
            <p:ph type="sldNum" sz="quarter" idx="10"/>
          </p:nvPr>
        </p:nvSpPr>
        <p:spPr/>
        <p:txBody>
          <a:bodyPr/>
          <a:lstStyle/>
          <a:p>
            <a:fld id="{85C8BADB-8B1C-244A-A8B7-1D41F80D3897}" type="slidenum">
              <a:rPr lang="en-US" smtClean="0"/>
              <a:t>423</a:t>
            </a:fld>
            <a:endParaRPr lang="en-US"/>
          </a:p>
        </p:txBody>
      </p:sp>
    </p:spTree>
    <p:extLst>
      <p:ext uri="{BB962C8B-B14F-4D97-AF65-F5344CB8AC3E}">
        <p14:creationId xmlns:p14="http://schemas.microsoft.com/office/powerpoint/2010/main" val="180303633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F11E5FD3-C6A9-1C4E-A127-1748E9F96C0C}" type="datetimeFigureOut">
              <a:rPr lang="en-US" smtClean="0"/>
              <a:t>8/23/17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5747653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11E5FD3-C6A9-1C4E-A127-1748E9F96C0C}" type="datetimeFigureOut">
              <a:rPr lang="en-US" smtClean="0"/>
              <a:t>8/23/17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7005399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11E5FD3-C6A9-1C4E-A127-1748E9F96C0C}" type="datetimeFigureOut">
              <a:rPr lang="en-US" smtClean="0"/>
              <a:t>8/23/17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469149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F11E5FD3-C6A9-1C4E-A127-1748E9F96C0C}" type="datetimeFigureOut">
              <a:rPr lang="en-US" smtClean="0"/>
              <a:t>8/23/17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4919314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11E5FD3-C6A9-1C4E-A127-1748E9F96C0C}" type="datetimeFigureOut">
              <a:rPr lang="en-US" smtClean="0"/>
              <a:t>8/23/17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873187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F11E5FD3-C6A9-1C4E-A127-1748E9F96C0C}" type="datetimeFigureOut">
              <a:rPr lang="en-US" smtClean="0"/>
              <a:t>8/23/17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907090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F11E5FD3-C6A9-1C4E-A127-1748E9F96C0C}" type="datetimeFigureOut">
              <a:rPr lang="en-US" smtClean="0"/>
              <a:t>8/23/17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2744675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11E5FD3-C6A9-1C4E-A127-1748E9F96C0C}" type="datetimeFigureOut">
              <a:rPr lang="en-US" smtClean="0"/>
              <a:t>8/23/17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973982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1E5FD3-C6A9-1C4E-A127-1748E9F96C0C}" type="datetimeFigureOut">
              <a:rPr lang="en-US" smtClean="0"/>
              <a:t>8/23/17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6014023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1E5FD3-C6A9-1C4E-A127-1748E9F96C0C}" type="datetimeFigureOut">
              <a:rPr lang="en-US" smtClean="0"/>
              <a:t>8/23/17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3573200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11E5FD3-C6A9-1C4E-A127-1748E9F96C0C}" type="datetimeFigureOut">
              <a:rPr lang="en-US" smtClean="0"/>
              <a:t>8/23/17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1048341-CCA2-FF45-BB50-524A28416233}" type="slidenum">
              <a:rPr lang="en-US" smtClean="0"/>
              <a:t>‹#›</a:t>
            </a:fld>
            <a:endParaRPr lang="en-US"/>
          </a:p>
        </p:txBody>
      </p:sp>
    </p:spTree>
    <p:extLst>
      <p:ext uri="{BB962C8B-B14F-4D97-AF65-F5344CB8AC3E}">
        <p14:creationId xmlns:p14="http://schemas.microsoft.com/office/powerpoint/2010/main" val="1113584847"/>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1E5FD3-C6A9-1C4E-A127-1748E9F96C0C}" type="datetimeFigureOut">
              <a:rPr lang="en-US" smtClean="0"/>
              <a:t>8/23/17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1048341-CCA2-FF45-BB50-524A28416233}" type="slidenum">
              <a:rPr lang="en-US" smtClean="0"/>
              <a:t>‹#›</a:t>
            </a:fld>
            <a:endParaRPr lang="en-US"/>
          </a:p>
        </p:txBody>
      </p:sp>
    </p:spTree>
    <p:extLst>
      <p:ext uri="{BB962C8B-B14F-4D97-AF65-F5344CB8AC3E}">
        <p14:creationId xmlns:p14="http://schemas.microsoft.com/office/powerpoint/2010/main" val="14289810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tiff"/></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9.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0.xml"/></Relationships>
</file>

<file path=ppt/slides/_rels/slide1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jpg"/></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1.xml"/><Relationship Id="rId3" Type="http://schemas.openxmlformats.org/officeDocument/2006/relationships/image" Target="../media/image11.jpg"/></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1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2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2.xml"/><Relationship Id="rId3" Type="http://schemas.openxmlformats.org/officeDocument/2006/relationships/chart" Target="../charts/char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0.xml.rels><?xml version="1.0" encoding="UTF-8" standalone="yes"?>
<Relationships xmlns="http://schemas.openxmlformats.org/package/2006/relationships"><Relationship Id="rId3" Type="http://schemas.openxmlformats.org/officeDocument/2006/relationships/chart" Target="../charts/chart3.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73.xml"/></Relationships>
</file>

<file path=ppt/slides/_rels/slide2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xml"/></Relationships>
</file>

<file path=ppt/slides/_rels/slide2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xml"/></Relationships>
</file>

<file path=ppt/slides/_rels/slide2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6.xml"/></Relationships>
</file>

<file path=ppt/slides/_rels/slide2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8.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249.xml.rels><?xml version="1.0" encoding="UTF-8" standalone="yes"?>
<Relationships xmlns="http://schemas.openxmlformats.org/package/2006/relationships"><Relationship Id="rId3" Type="http://schemas.openxmlformats.org/officeDocument/2006/relationships/chart" Target="../charts/chart7.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0.xml.rels><?xml version="1.0" encoding="UTF-8" standalone="yes"?>
<Relationships xmlns="http://schemas.openxmlformats.org/package/2006/relationships"><Relationship Id="rId3" Type="http://schemas.openxmlformats.org/officeDocument/2006/relationships/chart" Target="../charts/chart8.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2.jpeg"/></Relationships>
</file>

<file path=ppt/slides/_rels/slide2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9.xml"/></Relationships>
</file>

<file path=ppt/slides/_rels/slide2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xml"/></Relationships>
</file>

<file path=ppt/slides/_rels/slide2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xml"/></Relationships>
</file>

<file path=ppt/slides/_rels/slide2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2.xml"/></Relationships>
</file>

<file path=ppt/slides/_rels/slide2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xml"/></Relationships>
</file>

<file path=ppt/slides/_rels/slide2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4.xml"/></Relationships>
</file>

<file path=ppt/slides/_rels/slide2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5.xml"/></Relationships>
</file>

<file path=ppt/slides/_rels/slide258.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chart" Target="../charts/chart16.xml"/><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74.xml"/></Relationships>
</file>

<file path=ppt/slides/_rels/slide259.xml.rels><?xml version="1.0" encoding="UTF-8" standalone="yes"?>
<Relationships xmlns="http://schemas.openxmlformats.org/package/2006/relationships"><Relationship Id="rId3" Type="http://schemas.openxmlformats.org/officeDocument/2006/relationships/image" Target="../media/image12.jpeg"/><Relationship Id="rId4" Type="http://schemas.openxmlformats.org/officeDocument/2006/relationships/chart" Target="../charts/chart17.xml"/><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7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8.xml"/></Relationships>
</file>

<file path=ppt/slides/_rels/slide2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jpeg"/><Relationship Id="rId3" Type="http://schemas.openxmlformats.org/officeDocument/2006/relationships/chart" Target="../charts/chart19.xml"/></Relationships>
</file>

<file path=ppt/slides/_rels/slide264.xml.rels><?xml version="1.0" encoding="UTF-8" standalone="yes"?>
<Relationships xmlns="http://schemas.openxmlformats.org/package/2006/relationships"><Relationship Id="rId3" Type="http://schemas.openxmlformats.org/officeDocument/2006/relationships/chart" Target="../charts/chart20.xml"/><Relationship Id="rId4" Type="http://schemas.openxmlformats.org/officeDocument/2006/relationships/chart" Target="../charts/chart21.xml"/><Relationship Id="rId1" Type="http://schemas.openxmlformats.org/officeDocument/2006/relationships/slideLayout" Target="../slideLayouts/slideLayout2.xml"/><Relationship Id="rId2" Type="http://schemas.openxmlformats.org/officeDocument/2006/relationships/image" Target="../media/image13.jpeg"/></Relationships>
</file>

<file path=ppt/slides/_rels/slide265.xml.rels><?xml version="1.0" encoding="UTF-8" standalone="yes"?>
<Relationships xmlns="http://schemas.openxmlformats.org/package/2006/relationships"><Relationship Id="rId3" Type="http://schemas.openxmlformats.org/officeDocument/2006/relationships/chart" Target="../charts/chart22.xml"/><Relationship Id="rId4" Type="http://schemas.openxmlformats.org/officeDocument/2006/relationships/chart" Target="../charts/chart23.xml"/><Relationship Id="rId1" Type="http://schemas.openxmlformats.org/officeDocument/2006/relationships/slideLayout" Target="../slideLayouts/slideLayout2.xml"/><Relationship Id="rId2" Type="http://schemas.openxmlformats.org/officeDocument/2006/relationships/image" Target="../media/image13.jpeg"/></Relationships>
</file>

<file path=ppt/slides/_rels/slide266.xml.rels><?xml version="1.0" encoding="UTF-8" standalone="yes"?>
<Relationships xmlns="http://schemas.openxmlformats.org/package/2006/relationships"><Relationship Id="rId3" Type="http://schemas.openxmlformats.org/officeDocument/2006/relationships/chart" Target="../charts/chart24.xml"/><Relationship Id="rId4" Type="http://schemas.openxmlformats.org/officeDocument/2006/relationships/chart" Target="../charts/chart25.xml"/><Relationship Id="rId1" Type="http://schemas.openxmlformats.org/officeDocument/2006/relationships/slideLayout" Target="../slideLayouts/slideLayout2.xml"/><Relationship Id="rId2" Type="http://schemas.openxmlformats.org/officeDocument/2006/relationships/notesSlide" Target="../notesSlides/notesSlide76.xml"/></Relationships>
</file>

<file path=ppt/slides/_rels/slide267.xml.rels><?xml version="1.0" encoding="UTF-8" standalone="yes"?>
<Relationships xmlns="http://schemas.openxmlformats.org/package/2006/relationships"><Relationship Id="rId3" Type="http://schemas.openxmlformats.org/officeDocument/2006/relationships/chart" Target="../charts/chart26.xml"/><Relationship Id="rId4" Type="http://schemas.openxmlformats.org/officeDocument/2006/relationships/chart" Target="../charts/chart27.xml"/><Relationship Id="rId1" Type="http://schemas.openxmlformats.org/officeDocument/2006/relationships/slideLayout" Target="../slideLayouts/slideLayout2.xml"/><Relationship Id="rId2" Type="http://schemas.openxmlformats.org/officeDocument/2006/relationships/notesSlide" Target="../notesSlides/notesSlide77.xml"/></Relationships>
</file>

<file path=ppt/slides/_rels/slide268.xml.rels><?xml version="1.0" encoding="UTF-8" standalone="yes"?>
<Relationships xmlns="http://schemas.openxmlformats.org/package/2006/relationships"><Relationship Id="rId3" Type="http://schemas.openxmlformats.org/officeDocument/2006/relationships/chart" Target="../charts/chart28.xml"/><Relationship Id="rId4" Type="http://schemas.openxmlformats.org/officeDocument/2006/relationships/chart" Target="../charts/chart29.xml"/><Relationship Id="rId1" Type="http://schemas.openxmlformats.org/officeDocument/2006/relationships/slideLayout" Target="../slideLayouts/slideLayout2.xml"/><Relationship Id="rId2" Type="http://schemas.openxmlformats.org/officeDocument/2006/relationships/notesSlide" Target="../notesSlides/notesSlide78.xml"/></Relationships>
</file>

<file path=ppt/slides/_rels/slide269.xml.rels><?xml version="1.0" encoding="UTF-8" standalone="yes"?>
<Relationships xmlns="http://schemas.openxmlformats.org/package/2006/relationships"><Relationship Id="rId3" Type="http://schemas.openxmlformats.org/officeDocument/2006/relationships/chart" Target="../charts/chart30.xml"/><Relationship Id="rId4" Type="http://schemas.openxmlformats.org/officeDocument/2006/relationships/chart" Target="../charts/chart31.xml"/><Relationship Id="rId1" Type="http://schemas.openxmlformats.org/officeDocument/2006/relationships/slideLayout" Target="../slideLayouts/slideLayout2.xml"/><Relationship Id="rId2" Type="http://schemas.openxmlformats.org/officeDocument/2006/relationships/notesSlide" Target="../notesSlides/notesSlide7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0.xml.rels><?xml version="1.0" encoding="UTF-8" standalone="yes"?>
<Relationships xmlns="http://schemas.openxmlformats.org/package/2006/relationships"><Relationship Id="rId3" Type="http://schemas.openxmlformats.org/officeDocument/2006/relationships/chart" Target="../charts/chart32.xml"/><Relationship Id="rId4" Type="http://schemas.openxmlformats.org/officeDocument/2006/relationships/chart" Target="../charts/chart33.xml"/><Relationship Id="rId1" Type="http://schemas.openxmlformats.org/officeDocument/2006/relationships/slideLayout" Target="../slideLayouts/slideLayout2.xml"/><Relationship Id="rId2" Type="http://schemas.openxmlformats.org/officeDocument/2006/relationships/notesSlide" Target="../notesSlides/notesSlide80.xml"/></Relationships>
</file>

<file path=ppt/slides/_rels/slide2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4.xml"/><Relationship Id="rId3" Type="http://schemas.openxmlformats.org/officeDocument/2006/relationships/chart" Target="../charts/chart35.xml"/></Relationships>
</file>

<file path=ppt/slides/_rels/slide2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6.xml"/><Relationship Id="rId3" Type="http://schemas.openxmlformats.org/officeDocument/2006/relationships/chart" Target="../charts/chart37.xml"/></Relationships>
</file>

<file path=ppt/slides/_rels/slide2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38.xml"/><Relationship Id="rId3" Type="http://schemas.openxmlformats.org/officeDocument/2006/relationships/chart" Target="../charts/chart39.xml"/></Relationships>
</file>

<file path=ppt/slides/_rels/slide27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0.xml"/><Relationship Id="rId3" Type="http://schemas.openxmlformats.org/officeDocument/2006/relationships/chart" Target="../charts/chart41.xml"/></Relationships>
</file>

<file path=ppt/slides/_rels/slide2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2.xml"/><Relationship Id="rId3" Type="http://schemas.openxmlformats.org/officeDocument/2006/relationships/chart" Target="../charts/chart43.xml"/></Relationships>
</file>

<file path=ppt/slides/_rels/slide2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0.xml.rels><?xml version="1.0" encoding="UTF-8" standalone="yes"?>
<Relationships xmlns="http://schemas.openxmlformats.org/package/2006/relationships"><Relationship Id="rId3" Type="http://schemas.openxmlformats.org/officeDocument/2006/relationships/chart" Target="../charts/chart44.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81.xml.rels><?xml version="1.0" encoding="UTF-8" standalone="yes"?>
<Relationships xmlns="http://schemas.openxmlformats.org/package/2006/relationships"><Relationship Id="rId3" Type="http://schemas.openxmlformats.org/officeDocument/2006/relationships/chart" Target="../charts/chart45.xml"/><Relationship Id="rId4" Type="http://schemas.openxmlformats.org/officeDocument/2006/relationships/chart" Target="../charts/chart46.xml"/><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82.xml.rels><?xml version="1.0" encoding="UTF-8" standalone="yes"?>
<Relationships xmlns="http://schemas.openxmlformats.org/package/2006/relationships"><Relationship Id="rId3" Type="http://schemas.openxmlformats.org/officeDocument/2006/relationships/chart" Target="../charts/chart47.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83.xml.rels><?xml version="1.0" encoding="UTF-8" standalone="yes"?>
<Relationships xmlns="http://schemas.openxmlformats.org/package/2006/relationships"><Relationship Id="rId3" Type="http://schemas.openxmlformats.org/officeDocument/2006/relationships/chart" Target="../charts/chart48.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49.xml"/></Relationships>
</file>

<file path=ppt/slides/_rels/slide2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0.xml"/></Relationships>
</file>

<file path=ppt/slides/_rels/slide2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1.xml"/><Relationship Id="rId3" Type="http://schemas.openxmlformats.org/officeDocument/2006/relationships/chart" Target="../charts/chart52.xml"/></Relationships>
</file>

<file path=ppt/slides/_rels/slide2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3.xml"/><Relationship Id="rId3" Type="http://schemas.openxmlformats.org/officeDocument/2006/relationships/chart" Target="../charts/chart54.xml"/></Relationships>
</file>

<file path=ppt/slides/_rels/slide2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55.xml"/><Relationship Id="rId3" Type="http://schemas.openxmlformats.org/officeDocument/2006/relationships/chart" Target="../charts/chart56.xml"/></Relationships>
</file>

<file path=ppt/slides/_rels/slide289.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chart" Target="../charts/chart57.xml"/><Relationship Id="rId5" Type="http://schemas.openxmlformats.org/officeDocument/2006/relationships/chart" Target="../charts/chart58.xml"/><Relationship Id="rId6" Type="http://schemas.openxmlformats.org/officeDocument/2006/relationships/image" Target="../media/image7.png"/><Relationship Id="rId7"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8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0.xml.rels><?xml version="1.0" encoding="UTF-8" standalone="yes"?>
<Relationships xmlns="http://schemas.openxmlformats.org/package/2006/relationships"><Relationship Id="rId3" Type="http://schemas.openxmlformats.org/officeDocument/2006/relationships/image" Target="../media/image14.jpeg"/><Relationship Id="rId4" Type="http://schemas.openxmlformats.org/officeDocument/2006/relationships/chart" Target="../charts/chart59.xml"/><Relationship Id="rId5" Type="http://schemas.openxmlformats.org/officeDocument/2006/relationships/chart" Target="../charts/chart60.xml"/><Relationship Id="rId6" Type="http://schemas.openxmlformats.org/officeDocument/2006/relationships/image" Target="../media/image7.png"/><Relationship Id="rId7"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82.xml"/></Relationships>
</file>

<file path=ppt/slides/_rels/slide291.xml.rels><?xml version="1.0" encoding="UTF-8" standalone="yes"?>
<Relationships xmlns="http://schemas.openxmlformats.org/package/2006/relationships"><Relationship Id="rId3" Type="http://schemas.openxmlformats.org/officeDocument/2006/relationships/chart" Target="../charts/chart61.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92.xml.rels><?xml version="1.0" encoding="UTF-8" standalone="yes"?>
<Relationships xmlns="http://schemas.openxmlformats.org/package/2006/relationships"><Relationship Id="rId3" Type="http://schemas.openxmlformats.org/officeDocument/2006/relationships/chart" Target="../charts/chart62.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4.jpeg"/></Relationships>
</file>

<file path=ppt/slides/_rels/slide2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63.xml"/></Relationships>
</file>

<file path=ppt/slides/_rels/slide2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jpeg"/><Relationship Id="rId3" Type="http://schemas.openxmlformats.org/officeDocument/2006/relationships/chart" Target="../charts/chart64.xml"/></Relationships>
</file>

<file path=ppt/slides/_rels/slide297.xml.rels><?xml version="1.0" encoding="UTF-8" standalone="yes"?>
<Relationships xmlns="http://schemas.openxmlformats.org/package/2006/relationships"><Relationship Id="rId3" Type="http://schemas.openxmlformats.org/officeDocument/2006/relationships/chart" Target="../charts/chart65.xml"/><Relationship Id="rId4" Type="http://schemas.openxmlformats.org/officeDocument/2006/relationships/chart" Target="../charts/chart66.xml"/><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298.xml.rels><?xml version="1.0" encoding="UTF-8" standalone="yes"?>
<Relationships xmlns="http://schemas.openxmlformats.org/package/2006/relationships"><Relationship Id="rId3" Type="http://schemas.openxmlformats.org/officeDocument/2006/relationships/chart" Target="../charts/chart67.xml"/><Relationship Id="rId4" Type="http://schemas.openxmlformats.org/officeDocument/2006/relationships/chart" Target="../charts/chart68.xml"/><Relationship Id="rId5" Type="http://schemas.openxmlformats.org/officeDocument/2006/relationships/chart" Target="../charts/chart69.xml"/><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299.xml.rels><?xml version="1.0" encoding="UTF-8" standalone="yes"?>
<Relationships xmlns="http://schemas.openxmlformats.org/package/2006/relationships"><Relationship Id="rId3" Type="http://schemas.openxmlformats.org/officeDocument/2006/relationships/chart" Target="../charts/chart70.xml"/><Relationship Id="rId4" Type="http://schemas.openxmlformats.org/officeDocument/2006/relationships/chart" Target="../charts/chart71.xml"/><Relationship Id="rId1" Type="http://schemas.openxmlformats.org/officeDocument/2006/relationships/slideLayout" Target="../slideLayouts/slideLayout2.xml"/><Relationship Id="rId2" Type="http://schemas.openxmlformats.org/officeDocument/2006/relationships/image" Target="../media/image15.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72.xml"/><Relationship Id="rId3" Type="http://schemas.openxmlformats.org/officeDocument/2006/relationships/chart" Target="../charts/chart73.xml"/></Relationships>
</file>

<file path=ppt/slides/_rels/slide303.xml.rels><?xml version="1.0" encoding="UTF-8" standalone="yes"?>
<Relationships xmlns="http://schemas.openxmlformats.org/package/2006/relationships"><Relationship Id="rId3" Type="http://schemas.openxmlformats.org/officeDocument/2006/relationships/chart" Target="../charts/chart74.xml"/><Relationship Id="rId4" Type="http://schemas.openxmlformats.org/officeDocument/2006/relationships/chart" Target="../charts/chart75.xml"/><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304.xml.rels><?xml version="1.0" encoding="UTF-8" standalone="yes"?>
<Relationships xmlns="http://schemas.openxmlformats.org/package/2006/relationships"><Relationship Id="rId3" Type="http://schemas.openxmlformats.org/officeDocument/2006/relationships/chart" Target="../charts/chart76.xml"/><Relationship Id="rId4" Type="http://schemas.openxmlformats.org/officeDocument/2006/relationships/chart" Target="../charts/chart77.xml"/><Relationship Id="rId5" Type="http://schemas.openxmlformats.org/officeDocument/2006/relationships/chart" Target="../charts/chart78.xml"/><Relationship Id="rId1" Type="http://schemas.openxmlformats.org/officeDocument/2006/relationships/slideLayout" Target="../slideLayouts/slideLayout2.xml"/><Relationship Id="rId2" Type="http://schemas.openxmlformats.org/officeDocument/2006/relationships/image" Target="../media/image16.jpeg"/></Relationships>
</file>

<file path=ppt/slides/_rels/slide305.xml.rels><?xml version="1.0" encoding="UTF-8" standalone="yes"?>
<Relationships xmlns="http://schemas.openxmlformats.org/package/2006/relationships"><Relationship Id="rId3" Type="http://schemas.openxmlformats.org/officeDocument/2006/relationships/chart" Target="../charts/chart80.xml"/><Relationship Id="rId4" Type="http://schemas.openxmlformats.org/officeDocument/2006/relationships/chart" Target="../charts/chart81.xml"/><Relationship Id="rId1" Type="http://schemas.openxmlformats.org/officeDocument/2006/relationships/slideLayout" Target="../slideLayouts/slideLayout2.xml"/><Relationship Id="rId2" Type="http://schemas.openxmlformats.org/officeDocument/2006/relationships/chart" Target="../charts/chart79.xml"/></Relationships>
</file>

<file path=ppt/slides/_rels/slide306.xml.rels><?xml version="1.0" encoding="UTF-8" standalone="yes"?>
<Relationships xmlns="http://schemas.openxmlformats.org/package/2006/relationships"><Relationship Id="rId3" Type="http://schemas.openxmlformats.org/officeDocument/2006/relationships/chart" Target="../charts/chart83.xml"/><Relationship Id="rId4" Type="http://schemas.openxmlformats.org/officeDocument/2006/relationships/chart" Target="../charts/chart84.xml"/><Relationship Id="rId1" Type="http://schemas.openxmlformats.org/officeDocument/2006/relationships/slideLayout" Target="../slideLayouts/slideLayout2.xml"/><Relationship Id="rId2" Type="http://schemas.openxmlformats.org/officeDocument/2006/relationships/chart" Target="../charts/chart82.xml"/></Relationships>
</file>

<file path=ppt/slides/_rels/slide307.xml.rels><?xml version="1.0" encoding="UTF-8" standalone="yes"?>
<Relationships xmlns="http://schemas.openxmlformats.org/package/2006/relationships"><Relationship Id="rId3" Type="http://schemas.openxmlformats.org/officeDocument/2006/relationships/chart" Target="../charts/chart86.xml"/><Relationship Id="rId4" Type="http://schemas.openxmlformats.org/officeDocument/2006/relationships/chart" Target="../charts/chart87.xml"/><Relationship Id="rId1" Type="http://schemas.openxmlformats.org/officeDocument/2006/relationships/slideLayout" Target="../slideLayouts/slideLayout2.xml"/><Relationship Id="rId2" Type="http://schemas.openxmlformats.org/officeDocument/2006/relationships/chart" Target="../charts/chart85.xml"/></Relationships>
</file>

<file path=ppt/slides/_rels/slide308.xml.rels><?xml version="1.0" encoding="UTF-8" standalone="yes"?>
<Relationships xmlns="http://schemas.openxmlformats.org/package/2006/relationships"><Relationship Id="rId3" Type="http://schemas.openxmlformats.org/officeDocument/2006/relationships/chart" Target="../charts/chart89.xml"/><Relationship Id="rId4" Type="http://schemas.openxmlformats.org/officeDocument/2006/relationships/chart" Target="../charts/chart90.xml"/><Relationship Id="rId1" Type="http://schemas.openxmlformats.org/officeDocument/2006/relationships/slideLayout" Target="../slideLayouts/slideLayout2.xml"/><Relationship Id="rId2" Type="http://schemas.openxmlformats.org/officeDocument/2006/relationships/chart" Target="../charts/chart88.xml"/></Relationships>
</file>

<file path=ppt/slides/_rels/slide309.xml.rels><?xml version="1.0" encoding="UTF-8" standalone="yes"?>
<Relationships xmlns="http://schemas.openxmlformats.org/package/2006/relationships"><Relationship Id="rId3" Type="http://schemas.openxmlformats.org/officeDocument/2006/relationships/chart" Target="../charts/chart92.xml"/><Relationship Id="rId4" Type="http://schemas.openxmlformats.org/officeDocument/2006/relationships/chart" Target="../charts/chart93.xml"/><Relationship Id="rId1" Type="http://schemas.openxmlformats.org/officeDocument/2006/relationships/slideLayout" Target="../slideLayouts/slideLayout2.xml"/><Relationship Id="rId2" Type="http://schemas.openxmlformats.org/officeDocument/2006/relationships/chart" Target="../charts/chart91.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0.xml.rels><?xml version="1.0" encoding="UTF-8" standalone="yes"?>
<Relationships xmlns="http://schemas.openxmlformats.org/package/2006/relationships"><Relationship Id="rId3" Type="http://schemas.openxmlformats.org/officeDocument/2006/relationships/chart" Target="../charts/chart95.xml"/><Relationship Id="rId4" Type="http://schemas.openxmlformats.org/officeDocument/2006/relationships/chart" Target="../charts/chart96.xml"/><Relationship Id="rId1" Type="http://schemas.openxmlformats.org/officeDocument/2006/relationships/slideLayout" Target="../slideLayouts/slideLayout2.xml"/><Relationship Id="rId2" Type="http://schemas.openxmlformats.org/officeDocument/2006/relationships/chart" Target="../charts/chart94.xml"/></Relationships>
</file>

<file path=ppt/slides/_rels/slide3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5.xml.rels><?xml version="1.0" encoding="UTF-8" standalone="yes"?>
<Relationships xmlns="http://schemas.openxmlformats.org/package/2006/relationships"><Relationship Id="rId3" Type="http://schemas.openxmlformats.org/officeDocument/2006/relationships/chart" Target="../charts/chart97.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6.xml.rels><?xml version="1.0" encoding="UTF-8" standalone="yes"?>
<Relationships xmlns="http://schemas.openxmlformats.org/package/2006/relationships"><Relationship Id="rId3" Type="http://schemas.openxmlformats.org/officeDocument/2006/relationships/chart" Target="../charts/chart98.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7.xml.rels><?xml version="1.0" encoding="UTF-8" standalone="yes"?>
<Relationships xmlns="http://schemas.openxmlformats.org/package/2006/relationships"><Relationship Id="rId3" Type="http://schemas.openxmlformats.org/officeDocument/2006/relationships/chart" Target="../charts/chart99.xml"/><Relationship Id="rId4" Type="http://schemas.openxmlformats.org/officeDocument/2006/relationships/image" Target="../media/image7.png"/><Relationship Id="rId5" Type="http://schemas.openxmlformats.org/officeDocument/2006/relationships/image" Target="../media/image8.png"/><Relationship Id="rId6" Type="http://schemas.openxmlformats.org/officeDocument/2006/relationships/chart" Target="../charts/chart100.xml"/><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8.xml.rels><?xml version="1.0" encoding="UTF-8" standalone="yes"?>
<Relationships xmlns="http://schemas.openxmlformats.org/package/2006/relationships"><Relationship Id="rId3" Type="http://schemas.openxmlformats.org/officeDocument/2006/relationships/chart" Target="../charts/chart101.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3.xml"/></Relationships>
</file>

<file path=ppt/slides/_rels/slide3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4.xml"/></Relationships>
</file>

<file path=ppt/slides/_rels/slide3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5.xml"/></Relationships>
</file>

<file path=ppt/slides/_rels/slide3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6.xml"/></Relationships>
</file>

<file path=ppt/slides/_rels/slide3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7.xml"/></Relationships>
</file>

<file path=ppt/slides/_rels/slide3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8.xml"/></Relationships>
</file>

<file path=ppt/slides/_rels/slide3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09.xml"/></Relationships>
</file>

<file path=ppt/slides/_rels/slide3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0.xml"/></Relationships>
</file>

<file path=ppt/slides/_rels/slide3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1.xml"/></Relationships>
</file>

<file path=ppt/slides/_rels/slide3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3" Type="http://schemas.openxmlformats.org/officeDocument/2006/relationships/chart" Target="../charts/chart113.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31.xml.rels><?xml version="1.0" encoding="UTF-8" standalone="yes"?>
<Relationships xmlns="http://schemas.openxmlformats.org/package/2006/relationships"><Relationship Id="rId3" Type="http://schemas.openxmlformats.org/officeDocument/2006/relationships/chart" Target="../charts/chart114.xml"/><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17.jpeg"/></Relationships>
</file>

<file path=ppt/slides/_rels/slide3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5.xml"/></Relationships>
</file>

<file path=ppt/slides/_rels/slide3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16.xml"/><Relationship Id="rId3" Type="http://schemas.openxmlformats.org/officeDocument/2006/relationships/image" Target="../media/image18.jpeg"/></Relationships>
</file>

<file path=ppt/slides/_rels/slide336.xml.rels><?xml version="1.0" encoding="UTF-8" standalone="yes"?>
<Relationships xmlns="http://schemas.openxmlformats.org/package/2006/relationships"><Relationship Id="rId3" Type="http://schemas.openxmlformats.org/officeDocument/2006/relationships/image" Target="../media/image18.jpeg"/><Relationship Id="rId4" Type="http://schemas.openxmlformats.org/officeDocument/2006/relationships/chart" Target="../charts/chart118.xml"/><Relationship Id="rId1" Type="http://schemas.openxmlformats.org/officeDocument/2006/relationships/slideLayout" Target="../slideLayouts/slideLayout2.xml"/><Relationship Id="rId2" Type="http://schemas.openxmlformats.org/officeDocument/2006/relationships/chart" Target="../charts/chart117.xml"/></Relationships>
</file>

<file path=ppt/slides/_rels/slide337.xml.rels><?xml version="1.0" encoding="UTF-8" standalone="yes"?>
<Relationships xmlns="http://schemas.openxmlformats.org/package/2006/relationships"><Relationship Id="rId3" Type="http://schemas.openxmlformats.org/officeDocument/2006/relationships/image" Target="../media/image18.jpeg"/><Relationship Id="rId4" Type="http://schemas.openxmlformats.org/officeDocument/2006/relationships/chart" Target="../charts/chart120.xml"/><Relationship Id="rId5" Type="http://schemas.openxmlformats.org/officeDocument/2006/relationships/chart" Target="../charts/chart121.xml"/><Relationship Id="rId1" Type="http://schemas.openxmlformats.org/officeDocument/2006/relationships/slideLayout" Target="../slideLayouts/slideLayout2.xml"/><Relationship Id="rId2" Type="http://schemas.openxmlformats.org/officeDocument/2006/relationships/chart" Target="../charts/chart119.xml"/></Relationships>
</file>

<file path=ppt/slides/_rels/slide338.xml.rels><?xml version="1.0" encoding="UTF-8" standalone="yes"?>
<Relationships xmlns="http://schemas.openxmlformats.org/package/2006/relationships"><Relationship Id="rId3" Type="http://schemas.openxmlformats.org/officeDocument/2006/relationships/image" Target="../media/image18.jpeg"/><Relationship Id="rId4" Type="http://schemas.openxmlformats.org/officeDocument/2006/relationships/chart" Target="../charts/chart123.xml"/><Relationship Id="rId5" Type="http://schemas.openxmlformats.org/officeDocument/2006/relationships/chart" Target="../charts/chart124.xml"/><Relationship Id="rId1" Type="http://schemas.openxmlformats.org/officeDocument/2006/relationships/slideLayout" Target="../slideLayouts/slideLayout2.xml"/><Relationship Id="rId2" Type="http://schemas.openxmlformats.org/officeDocument/2006/relationships/chart" Target="../charts/chart122.xml"/></Relationships>
</file>

<file path=ppt/slides/_rels/slide339.xml.rels><?xml version="1.0" encoding="UTF-8" standalone="yes"?>
<Relationships xmlns="http://schemas.openxmlformats.org/package/2006/relationships"><Relationship Id="rId3" Type="http://schemas.openxmlformats.org/officeDocument/2006/relationships/image" Target="../media/image18.jpeg"/><Relationship Id="rId4" Type="http://schemas.openxmlformats.org/officeDocument/2006/relationships/chart" Target="../charts/chart126.xml"/><Relationship Id="rId5" Type="http://schemas.openxmlformats.org/officeDocument/2006/relationships/chart" Target="../charts/chart127.xml"/><Relationship Id="rId1" Type="http://schemas.openxmlformats.org/officeDocument/2006/relationships/slideLayout" Target="../slideLayouts/slideLayout2.xml"/><Relationship Id="rId2" Type="http://schemas.openxmlformats.org/officeDocument/2006/relationships/chart" Target="../charts/chart12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28.xml"/><Relationship Id="rId3" Type="http://schemas.openxmlformats.org/officeDocument/2006/relationships/chart" Target="../charts/chart129.xml"/></Relationships>
</file>

<file path=ppt/slides/_rels/slide3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0.xml"/><Relationship Id="rId3" Type="http://schemas.openxmlformats.org/officeDocument/2006/relationships/chart" Target="../charts/chart131.xml"/></Relationships>
</file>

<file path=ppt/slides/_rels/slide3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2.xml"/><Relationship Id="rId3" Type="http://schemas.openxmlformats.org/officeDocument/2006/relationships/chart" Target="../charts/chart133.xml"/></Relationships>
</file>

<file path=ppt/slides/_rels/slide3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4.xml"/><Relationship Id="rId3" Type="http://schemas.openxmlformats.org/officeDocument/2006/relationships/chart" Target="../charts/chart135.xml"/></Relationships>
</file>

<file path=ppt/slides/_rels/slide3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6.xml"/><Relationship Id="rId3" Type="http://schemas.openxmlformats.org/officeDocument/2006/relationships/chart" Target="../charts/chart137.xml"/></Relationships>
</file>

<file path=ppt/slides/_rels/slide3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38.xml"/><Relationship Id="rId3" Type="http://schemas.openxmlformats.org/officeDocument/2006/relationships/chart" Target="../charts/chart139.xml"/></Relationships>
</file>

<file path=ppt/slides/_rels/slide3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chart" Target="../charts/chart140.xml"/><Relationship Id="rId3" Type="http://schemas.openxmlformats.org/officeDocument/2006/relationships/chart" Target="../charts/chart141.xml"/></Relationships>
</file>

<file path=ppt/slides/_rels/slide349.xml.rels><?xml version="1.0" encoding="UTF-8" standalone="yes"?>
<Relationships xmlns="http://schemas.openxmlformats.org/package/2006/relationships"><Relationship Id="rId3" Type="http://schemas.openxmlformats.org/officeDocument/2006/relationships/chart" Target="../charts/chart142.xml"/><Relationship Id="rId4" Type="http://schemas.openxmlformats.org/officeDocument/2006/relationships/chart" Target="../charts/chart143.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3" Type="http://schemas.openxmlformats.org/officeDocument/2006/relationships/chart" Target="../charts/chart144.xml"/><Relationship Id="rId4" Type="http://schemas.openxmlformats.org/officeDocument/2006/relationships/chart" Target="../charts/chart145.xml"/><Relationship Id="rId5" Type="http://schemas.openxmlformats.org/officeDocument/2006/relationships/chart" Target="../charts/chart146.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51.xml.rels><?xml version="1.0" encoding="UTF-8" standalone="yes"?>
<Relationships xmlns="http://schemas.openxmlformats.org/package/2006/relationships"><Relationship Id="rId3" Type="http://schemas.openxmlformats.org/officeDocument/2006/relationships/chart" Target="../charts/chart147.xml"/><Relationship Id="rId4" Type="http://schemas.openxmlformats.org/officeDocument/2006/relationships/chart" Target="../charts/chart148.xml"/><Relationship Id="rId5" Type="http://schemas.openxmlformats.org/officeDocument/2006/relationships/chart" Target="../charts/chart149.xml"/><Relationship Id="rId6" Type="http://schemas.openxmlformats.org/officeDocument/2006/relationships/chart" Target="../charts/chart150.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52.xml.rels><?xml version="1.0" encoding="UTF-8" standalone="yes"?>
<Relationships xmlns="http://schemas.openxmlformats.org/package/2006/relationships"><Relationship Id="rId3" Type="http://schemas.openxmlformats.org/officeDocument/2006/relationships/chart" Target="../charts/chart151.xml"/><Relationship Id="rId4" Type="http://schemas.openxmlformats.org/officeDocument/2006/relationships/chart" Target="../charts/chart152.xml"/><Relationship Id="rId5" Type="http://schemas.openxmlformats.org/officeDocument/2006/relationships/chart" Target="../charts/chart153.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53.xml.rels><?xml version="1.0" encoding="UTF-8" standalone="yes"?>
<Relationships xmlns="http://schemas.openxmlformats.org/package/2006/relationships"><Relationship Id="rId3" Type="http://schemas.openxmlformats.org/officeDocument/2006/relationships/chart" Target="../charts/chart154.xml"/><Relationship Id="rId4" Type="http://schemas.openxmlformats.org/officeDocument/2006/relationships/chart" Target="../charts/chart155.xml"/><Relationship Id="rId5" Type="http://schemas.openxmlformats.org/officeDocument/2006/relationships/chart" Target="../charts/chart156.xml"/><Relationship Id="rId1" Type="http://schemas.openxmlformats.org/officeDocument/2006/relationships/slideLayout" Target="../slideLayouts/slideLayout2.xml"/><Relationship Id="rId2" Type="http://schemas.openxmlformats.org/officeDocument/2006/relationships/image" Target="../media/image19.jpeg"/></Relationships>
</file>

<file path=ppt/slides/_rels/slide354.xml.rels><?xml version="1.0" encoding="UTF-8" standalone="yes"?>
<Relationships xmlns="http://schemas.openxmlformats.org/package/2006/relationships"><Relationship Id="rId3" Type="http://schemas.openxmlformats.org/officeDocument/2006/relationships/chart" Target="../charts/chart158.xml"/><Relationship Id="rId4" Type="http://schemas.openxmlformats.org/officeDocument/2006/relationships/chart" Target="../charts/chart159.xml"/><Relationship Id="rId1" Type="http://schemas.openxmlformats.org/officeDocument/2006/relationships/slideLayout" Target="../slideLayouts/slideLayout2.xml"/><Relationship Id="rId2" Type="http://schemas.openxmlformats.org/officeDocument/2006/relationships/chart" Target="../charts/chart157.xml"/></Relationships>
</file>

<file path=ppt/slides/_rels/slide355.xml.rels><?xml version="1.0" encoding="UTF-8" standalone="yes"?>
<Relationships xmlns="http://schemas.openxmlformats.org/package/2006/relationships"><Relationship Id="rId3" Type="http://schemas.openxmlformats.org/officeDocument/2006/relationships/chart" Target="../charts/chart161.xml"/><Relationship Id="rId4" Type="http://schemas.openxmlformats.org/officeDocument/2006/relationships/chart" Target="../charts/chart162.xml"/><Relationship Id="rId1" Type="http://schemas.openxmlformats.org/officeDocument/2006/relationships/slideLayout" Target="../slideLayouts/slideLayout2.xml"/><Relationship Id="rId2" Type="http://schemas.openxmlformats.org/officeDocument/2006/relationships/chart" Target="../charts/chart160.xml"/></Relationships>
</file>

<file path=ppt/slides/_rels/slide356.xml.rels><?xml version="1.0" encoding="UTF-8" standalone="yes"?>
<Relationships xmlns="http://schemas.openxmlformats.org/package/2006/relationships"><Relationship Id="rId3" Type="http://schemas.openxmlformats.org/officeDocument/2006/relationships/chart" Target="../charts/chart164.xml"/><Relationship Id="rId4" Type="http://schemas.openxmlformats.org/officeDocument/2006/relationships/chart" Target="../charts/chart165.xml"/><Relationship Id="rId1" Type="http://schemas.openxmlformats.org/officeDocument/2006/relationships/slideLayout" Target="../slideLayouts/slideLayout2.xml"/><Relationship Id="rId2" Type="http://schemas.openxmlformats.org/officeDocument/2006/relationships/chart" Target="../charts/chart163.xml"/></Relationships>
</file>

<file path=ppt/slides/_rels/slide357.xml.rels><?xml version="1.0" encoding="UTF-8" standalone="yes"?>
<Relationships xmlns="http://schemas.openxmlformats.org/package/2006/relationships"><Relationship Id="rId3" Type="http://schemas.openxmlformats.org/officeDocument/2006/relationships/chart" Target="../charts/chart167.xml"/><Relationship Id="rId4" Type="http://schemas.openxmlformats.org/officeDocument/2006/relationships/chart" Target="../charts/chart168.xml"/><Relationship Id="rId1" Type="http://schemas.openxmlformats.org/officeDocument/2006/relationships/slideLayout" Target="../slideLayouts/slideLayout2.xml"/><Relationship Id="rId2" Type="http://schemas.openxmlformats.org/officeDocument/2006/relationships/chart" Target="../charts/chart166.xml"/></Relationships>
</file>

<file path=ppt/slides/_rels/slide358.xml.rels><?xml version="1.0" encoding="UTF-8" standalone="yes"?>
<Relationships xmlns="http://schemas.openxmlformats.org/package/2006/relationships"><Relationship Id="rId3" Type="http://schemas.openxmlformats.org/officeDocument/2006/relationships/chart" Target="../charts/chart170.xml"/><Relationship Id="rId4" Type="http://schemas.openxmlformats.org/officeDocument/2006/relationships/chart" Target="../charts/chart171.xml"/><Relationship Id="rId1" Type="http://schemas.openxmlformats.org/officeDocument/2006/relationships/slideLayout" Target="../slideLayouts/slideLayout2.xml"/><Relationship Id="rId2" Type="http://schemas.openxmlformats.org/officeDocument/2006/relationships/chart" Target="../charts/chart169.xml"/></Relationships>
</file>

<file path=ppt/slides/_rels/slide359.xml.rels><?xml version="1.0" encoding="UTF-8" standalone="yes"?>
<Relationships xmlns="http://schemas.openxmlformats.org/package/2006/relationships"><Relationship Id="rId3" Type="http://schemas.openxmlformats.org/officeDocument/2006/relationships/chart" Target="../charts/chart173.xml"/><Relationship Id="rId4" Type="http://schemas.openxmlformats.org/officeDocument/2006/relationships/chart" Target="../charts/chart174.xml"/><Relationship Id="rId1" Type="http://schemas.openxmlformats.org/officeDocument/2006/relationships/slideLayout" Target="../slideLayouts/slideLayout2.xml"/><Relationship Id="rId2" Type="http://schemas.openxmlformats.org/officeDocument/2006/relationships/chart" Target="../charts/chart17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60.xml.rels><?xml version="1.0" encoding="UTF-8" standalone="yes"?>
<Relationships xmlns="http://schemas.openxmlformats.org/package/2006/relationships"><Relationship Id="rId3" Type="http://schemas.openxmlformats.org/officeDocument/2006/relationships/chart" Target="../charts/chart176.xml"/><Relationship Id="rId4" Type="http://schemas.openxmlformats.org/officeDocument/2006/relationships/chart" Target="../charts/chart177.xml"/><Relationship Id="rId1" Type="http://schemas.openxmlformats.org/officeDocument/2006/relationships/slideLayout" Target="../slideLayouts/slideLayout2.xml"/><Relationship Id="rId2" Type="http://schemas.openxmlformats.org/officeDocument/2006/relationships/chart" Target="../charts/chart175.xml"/></Relationships>
</file>

<file path=ppt/slides/_rels/slide361.xml.rels><?xml version="1.0" encoding="UTF-8" standalone="yes"?>
<Relationships xmlns="http://schemas.openxmlformats.org/package/2006/relationships"><Relationship Id="rId3" Type="http://schemas.openxmlformats.org/officeDocument/2006/relationships/chart" Target="../charts/chart179.xml"/><Relationship Id="rId4" Type="http://schemas.openxmlformats.org/officeDocument/2006/relationships/chart" Target="../charts/chart180.xml"/><Relationship Id="rId1" Type="http://schemas.openxmlformats.org/officeDocument/2006/relationships/slideLayout" Target="../slideLayouts/slideLayout2.xml"/><Relationship Id="rId2" Type="http://schemas.openxmlformats.org/officeDocument/2006/relationships/chart" Target="../charts/chart178.xml"/></Relationships>
</file>

<file path=ppt/slides/_rels/slide362.xml.rels><?xml version="1.0" encoding="UTF-8" standalone="yes"?>
<Relationships xmlns="http://schemas.openxmlformats.org/package/2006/relationships"><Relationship Id="rId3" Type="http://schemas.openxmlformats.org/officeDocument/2006/relationships/chart" Target="../charts/chart182.xml"/><Relationship Id="rId4" Type="http://schemas.openxmlformats.org/officeDocument/2006/relationships/chart" Target="../charts/chart183.xml"/><Relationship Id="rId1" Type="http://schemas.openxmlformats.org/officeDocument/2006/relationships/slideLayout" Target="../slideLayouts/slideLayout2.xml"/><Relationship Id="rId2" Type="http://schemas.openxmlformats.org/officeDocument/2006/relationships/chart" Target="../charts/chart181.xml"/></Relationships>
</file>

<file path=ppt/slides/_rels/slide363.xml.rels><?xml version="1.0" encoding="UTF-8" standalone="yes"?>
<Relationships xmlns="http://schemas.openxmlformats.org/package/2006/relationships"><Relationship Id="rId3" Type="http://schemas.openxmlformats.org/officeDocument/2006/relationships/chart" Target="../charts/chart185.xml"/><Relationship Id="rId4" Type="http://schemas.openxmlformats.org/officeDocument/2006/relationships/chart" Target="../charts/chart186.xml"/><Relationship Id="rId1" Type="http://schemas.openxmlformats.org/officeDocument/2006/relationships/slideLayout" Target="../slideLayouts/slideLayout2.xml"/><Relationship Id="rId2" Type="http://schemas.openxmlformats.org/officeDocument/2006/relationships/chart" Target="../charts/chart184.xml"/></Relationships>
</file>

<file path=ppt/slides/_rels/slide364.xml.rels><?xml version="1.0" encoding="UTF-8" standalone="yes"?>
<Relationships xmlns="http://schemas.openxmlformats.org/package/2006/relationships"><Relationship Id="rId3" Type="http://schemas.openxmlformats.org/officeDocument/2006/relationships/chart" Target="../charts/chart188.xml"/><Relationship Id="rId4" Type="http://schemas.openxmlformats.org/officeDocument/2006/relationships/chart" Target="../charts/chart189.xml"/><Relationship Id="rId1" Type="http://schemas.openxmlformats.org/officeDocument/2006/relationships/slideLayout" Target="../slideLayouts/slideLayout2.xml"/><Relationship Id="rId2" Type="http://schemas.openxmlformats.org/officeDocument/2006/relationships/chart" Target="../charts/chart187.xml"/></Relationships>
</file>

<file path=ppt/slides/_rels/slide365.xml.rels><?xml version="1.0" encoding="UTF-8" standalone="yes"?>
<Relationships xmlns="http://schemas.openxmlformats.org/package/2006/relationships"><Relationship Id="rId3" Type="http://schemas.openxmlformats.org/officeDocument/2006/relationships/chart" Target="../charts/chart191.xml"/><Relationship Id="rId4" Type="http://schemas.openxmlformats.org/officeDocument/2006/relationships/chart" Target="../charts/chart192.xml"/><Relationship Id="rId1" Type="http://schemas.openxmlformats.org/officeDocument/2006/relationships/slideLayout" Target="../slideLayouts/slideLayout2.xml"/><Relationship Id="rId2" Type="http://schemas.openxmlformats.org/officeDocument/2006/relationships/chart" Target="../charts/chart190.xml"/></Relationships>
</file>

<file path=ppt/slides/_rels/slide366.xml.rels><?xml version="1.0" encoding="UTF-8" standalone="yes"?>
<Relationships xmlns="http://schemas.openxmlformats.org/package/2006/relationships"><Relationship Id="rId3" Type="http://schemas.openxmlformats.org/officeDocument/2006/relationships/chart" Target="../charts/chart194.xml"/><Relationship Id="rId4" Type="http://schemas.openxmlformats.org/officeDocument/2006/relationships/chart" Target="../charts/chart195.xml"/><Relationship Id="rId1" Type="http://schemas.openxmlformats.org/officeDocument/2006/relationships/slideLayout" Target="../slideLayouts/slideLayout2.xml"/><Relationship Id="rId2" Type="http://schemas.openxmlformats.org/officeDocument/2006/relationships/chart" Target="../charts/chart193.xml"/></Relationships>
</file>

<file path=ppt/slides/_rels/slide367.xml.rels><?xml version="1.0" encoding="UTF-8" standalone="yes"?>
<Relationships xmlns="http://schemas.openxmlformats.org/package/2006/relationships"><Relationship Id="rId3" Type="http://schemas.openxmlformats.org/officeDocument/2006/relationships/chart" Target="../charts/chart197.xml"/><Relationship Id="rId4" Type="http://schemas.openxmlformats.org/officeDocument/2006/relationships/chart" Target="../charts/chart198.xml"/><Relationship Id="rId1" Type="http://schemas.openxmlformats.org/officeDocument/2006/relationships/slideLayout" Target="../slideLayouts/slideLayout2.xml"/><Relationship Id="rId2" Type="http://schemas.openxmlformats.org/officeDocument/2006/relationships/chart" Target="../charts/chart196.xml"/></Relationships>
</file>

<file path=ppt/slides/_rels/slide368.xml.rels><?xml version="1.0" encoding="UTF-8" standalone="yes"?>
<Relationships xmlns="http://schemas.openxmlformats.org/package/2006/relationships"><Relationship Id="rId3" Type="http://schemas.openxmlformats.org/officeDocument/2006/relationships/chart" Target="../charts/chart200.xml"/><Relationship Id="rId4" Type="http://schemas.openxmlformats.org/officeDocument/2006/relationships/chart" Target="../charts/chart201.xml"/><Relationship Id="rId1" Type="http://schemas.openxmlformats.org/officeDocument/2006/relationships/slideLayout" Target="../slideLayouts/slideLayout2.xml"/><Relationship Id="rId2" Type="http://schemas.openxmlformats.org/officeDocument/2006/relationships/chart" Target="../charts/chart199.xml"/></Relationships>
</file>

<file path=ppt/slides/_rels/slide369.xml.rels><?xml version="1.0" encoding="UTF-8" standalone="yes"?>
<Relationships xmlns="http://schemas.openxmlformats.org/package/2006/relationships"><Relationship Id="rId3" Type="http://schemas.openxmlformats.org/officeDocument/2006/relationships/chart" Target="../charts/chart203.xml"/><Relationship Id="rId4" Type="http://schemas.openxmlformats.org/officeDocument/2006/relationships/chart" Target="../charts/chart204.xml"/><Relationship Id="rId1" Type="http://schemas.openxmlformats.org/officeDocument/2006/relationships/slideLayout" Target="../slideLayouts/slideLayout2.xml"/><Relationship Id="rId2" Type="http://schemas.openxmlformats.org/officeDocument/2006/relationships/chart" Target="../charts/chart20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70.xml.rels><?xml version="1.0" encoding="UTF-8" standalone="yes"?>
<Relationships xmlns="http://schemas.openxmlformats.org/package/2006/relationships"><Relationship Id="rId3" Type="http://schemas.openxmlformats.org/officeDocument/2006/relationships/chart" Target="../charts/chart206.xml"/><Relationship Id="rId4" Type="http://schemas.openxmlformats.org/officeDocument/2006/relationships/chart" Target="../charts/chart207.xml"/><Relationship Id="rId1" Type="http://schemas.openxmlformats.org/officeDocument/2006/relationships/slideLayout" Target="../slideLayouts/slideLayout2.xml"/><Relationship Id="rId2" Type="http://schemas.openxmlformats.org/officeDocument/2006/relationships/chart" Target="../charts/chart205.xml"/></Relationships>
</file>

<file path=ppt/slides/_rels/slide371.xml.rels><?xml version="1.0" encoding="UTF-8" standalone="yes"?>
<Relationships xmlns="http://schemas.openxmlformats.org/package/2006/relationships"><Relationship Id="rId3" Type="http://schemas.openxmlformats.org/officeDocument/2006/relationships/chart" Target="../charts/chart209.xml"/><Relationship Id="rId4" Type="http://schemas.openxmlformats.org/officeDocument/2006/relationships/chart" Target="../charts/chart210.xml"/><Relationship Id="rId1" Type="http://schemas.openxmlformats.org/officeDocument/2006/relationships/slideLayout" Target="../slideLayouts/slideLayout2.xml"/><Relationship Id="rId2" Type="http://schemas.openxmlformats.org/officeDocument/2006/relationships/chart" Target="../charts/chart208.xml"/></Relationships>
</file>

<file path=ppt/slides/_rels/slide372.xml.rels><?xml version="1.0" encoding="UTF-8" standalone="yes"?>
<Relationships xmlns="http://schemas.openxmlformats.org/package/2006/relationships"><Relationship Id="rId3" Type="http://schemas.openxmlformats.org/officeDocument/2006/relationships/chart" Target="../charts/chart212.xml"/><Relationship Id="rId4" Type="http://schemas.openxmlformats.org/officeDocument/2006/relationships/chart" Target="../charts/chart213.xml"/><Relationship Id="rId1" Type="http://schemas.openxmlformats.org/officeDocument/2006/relationships/slideLayout" Target="../slideLayouts/slideLayout2.xml"/><Relationship Id="rId2" Type="http://schemas.openxmlformats.org/officeDocument/2006/relationships/chart" Target="../charts/chart211.xml"/></Relationships>
</file>

<file path=ppt/slides/_rels/slide373.xml.rels><?xml version="1.0" encoding="UTF-8" standalone="yes"?>
<Relationships xmlns="http://schemas.openxmlformats.org/package/2006/relationships"><Relationship Id="rId3" Type="http://schemas.openxmlformats.org/officeDocument/2006/relationships/chart" Target="../charts/chart215.xml"/><Relationship Id="rId4" Type="http://schemas.openxmlformats.org/officeDocument/2006/relationships/chart" Target="../charts/chart216.xml"/><Relationship Id="rId1" Type="http://schemas.openxmlformats.org/officeDocument/2006/relationships/slideLayout" Target="../slideLayouts/slideLayout2.xml"/><Relationship Id="rId2" Type="http://schemas.openxmlformats.org/officeDocument/2006/relationships/chart" Target="../charts/chart214.xml"/></Relationships>
</file>

<file path=ppt/slides/_rels/slide374.xml.rels><?xml version="1.0" encoding="UTF-8" standalone="yes"?>
<Relationships xmlns="http://schemas.openxmlformats.org/package/2006/relationships"><Relationship Id="rId3" Type="http://schemas.openxmlformats.org/officeDocument/2006/relationships/chart" Target="../charts/chart218.xml"/><Relationship Id="rId4" Type="http://schemas.openxmlformats.org/officeDocument/2006/relationships/chart" Target="../charts/chart219.xml"/><Relationship Id="rId1" Type="http://schemas.openxmlformats.org/officeDocument/2006/relationships/slideLayout" Target="../slideLayouts/slideLayout2.xml"/><Relationship Id="rId2" Type="http://schemas.openxmlformats.org/officeDocument/2006/relationships/chart" Target="../charts/chart217.xml"/></Relationships>
</file>

<file path=ppt/slides/_rels/slide375.xml.rels><?xml version="1.0" encoding="UTF-8" standalone="yes"?>
<Relationships xmlns="http://schemas.openxmlformats.org/package/2006/relationships"><Relationship Id="rId3" Type="http://schemas.openxmlformats.org/officeDocument/2006/relationships/chart" Target="../charts/chart221.xml"/><Relationship Id="rId4" Type="http://schemas.openxmlformats.org/officeDocument/2006/relationships/chart" Target="../charts/chart222.xml"/><Relationship Id="rId1" Type="http://schemas.openxmlformats.org/officeDocument/2006/relationships/slideLayout" Target="../slideLayouts/slideLayout2.xml"/><Relationship Id="rId2" Type="http://schemas.openxmlformats.org/officeDocument/2006/relationships/chart" Target="../charts/chart220.xml"/></Relationships>
</file>

<file path=ppt/slides/_rels/slide376.xml.rels><?xml version="1.0" encoding="UTF-8" standalone="yes"?>
<Relationships xmlns="http://schemas.openxmlformats.org/package/2006/relationships"><Relationship Id="rId3" Type="http://schemas.openxmlformats.org/officeDocument/2006/relationships/chart" Target="../charts/chart224.xml"/><Relationship Id="rId4" Type="http://schemas.openxmlformats.org/officeDocument/2006/relationships/chart" Target="../charts/chart225.xml"/><Relationship Id="rId1" Type="http://schemas.openxmlformats.org/officeDocument/2006/relationships/slideLayout" Target="../slideLayouts/slideLayout2.xml"/><Relationship Id="rId2" Type="http://schemas.openxmlformats.org/officeDocument/2006/relationships/chart" Target="../charts/chart223.xml"/></Relationships>
</file>

<file path=ppt/slides/_rels/slide377.xml.rels><?xml version="1.0" encoding="UTF-8" standalone="yes"?>
<Relationships xmlns="http://schemas.openxmlformats.org/package/2006/relationships"><Relationship Id="rId3" Type="http://schemas.openxmlformats.org/officeDocument/2006/relationships/chart" Target="../charts/chart227.xml"/><Relationship Id="rId4" Type="http://schemas.openxmlformats.org/officeDocument/2006/relationships/chart" Target="../charts/chart228.xml"/><Relationship Id="rId1" Type="http://schemas.openxmlformats.org/officeDocument/2006/relationships/slideLayout" Target="../slideLayouts/slideLayout2.xml"/><Relationship Id="rId2" Type="http://schemas.openxmlformats.org/officeDocument/2006/relationships/chart" Target="../charts/chart226.xml"/></Relationships>
</file>

<file path=ppt/slides/_rels/slide378.xml.rels><?xml version="1.0" encoding="UTF-8" standalone="yes"?>
<Relationships xmlns="http://schemas.openxmlformats.org/package/2006/relationships"><Relationship Id="rId3" Type="http://schemas.openxmlformats.org/officeDocument/2006/relationships/chart" Target="../charts/chart229.xml"/><Relationship Id="rId4" Type="http://schemas.openxmlformats.org/officeDocument/2006/relationships/chart" Target="../charts/chart230.xml"/><Relationship Id="rId5" Type="http://schemas.openxmlformats.org/officeDocument/2006/relationships/chart" Target="../charts/chart231.xml"/><Relationship Id="rId1" Type="http://schemas.openxmlformats.org/officeDocument/2006/relationships/slideLayout" Target="../slideLayouts/slideLayout2.xml"/><Relationship Id="rId2" Type="http://schemas.openxmlformats.org/officeDocument/2006/relationships/notesSlide" Target="../notesSlides/notesSlide83.xml"/></Relationships>
</file>

<file path=ppt/slides/_rels/slide379.xml.rels><?xml version="1.0" encoding="UTF-8" standalone="yes"?>
<Relationships xmlns="http://schemas.openxmlformats.org/package/2006/relationships"><Relationship Id="rId3" Type="http://schemas.openxmlformats.org/officeDocument/2006/relationships/chart" Target="../charts/chart233.xml"/><Relationship Id="rId4" Type="http://schemas.openxmlformats.org/officeDocument/2006/relationships/chart" Target="../charts/chart234.xml"/><Relationship Id="rId1" Type="http://schemas.openxmlformats.org/officeDocument/2006/relationships/slideLayout" Target="../slideLayouts/slideLayout2.xml"/><Relationship Id="rId2" Type="http://schemas.openxmlformats.org/officeDocument/2006/relationships/chart" Target="../charts/chart23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80.xml.rels><?xml version="1.0" encoding="UTF-8" standalone="yes"?>
<Relationships xmlns="http://schemas.openxmlformats.org/package/2006/relationships"><Relationship Id="rId3" Type="http://schemas.openxmlformats.org/officeDocument/2006/relationships/chart" Target="../charts/chart236.xml"/><Relationship Id="rId4" Type="http://schemas.openxmlformats.org/officeDocument/2006/relationships/chart" Target="../charts/chart237.xml"/><Relationship Id="rId1" Type="http://schemas.openxmlformats.org/officeDocument/2006/relationships/slideLayout" Target="../slideLayouts/slideLayout2.xml"/><Relationship Id="rId2" Type="http://schemas.openxmlformats.org/officeDocument/2006/relationships/chart" Target="../charts/chart235.xml"/></Relationships>
</file>

<file path=ppt/slides/_rels/slide381.xml.rels><?xml version="1.0" encoding="UTF-8" standalone="yes"?>
<Relationships xmlns="http://schemas.openxmlformats.org/package/2006/relationships"><Relationship Id="rId3" Type="http://schemas.openxmlformats.org/officeDocument/2006/relationships/chart" Target="../charts/chart239.xml"/><Relationship Id="rId4" Type="http://schemas.openxmlformats.org/officeDocument/2006/relationships/chart" Target="../charts/chart240.xml"/><Relationship Id="rId1" Type="http://schemas.openxmlformats.org/officeDocument/2006/relationships/slideLayout" Target="../slideLayouts/slideLayout2.xml"/><Relationship Id="rId2" Type="http://schemas.openxmlformats.org/officeDocument/2006/relationships/chart" Target="../charts/chart238.xml"/></Relationships>
</file>

<file path=ppt/slides/_rels/slide382.xml.rels><?xml version="1.0" encoding="UTF-8" standalone="yes"?>
<Relationships xmlns="http://schemas.openxmlformats.org/package/2006/relationships"><Relationship Id="rId3" Type="http://schemas.openxmlformats.org/officeDocument/2006/relationships/chart" Target="../charts/chart242.xml"/><Relationship Id="rId4" Type="http://schemas.openxmlformats.org/officeDocument/2006/relationships/chart" Target="../charts/chart243.xml"/><Relationship Id="rId1" Type="http://schemas.openxmlformats.org/officeDocument/2006/relationships/slideLayout" Target="../slideLayouts/slideLayout2.xml"/><Relationship Id="rId2" Type="http://schemas.openxmlformats.org/officeDocument/2006/relationships/chart" Target="../charts/chart241.xml"/></Relationships>
</file>

<file path=ppt/slides/_rels/slide383.xml.rels><?xml version="1.0" encoding="UTF-8" standalone="yes"?>
<Relationships xmlns="http://schemas.openxmlformats.org/package/2006/relationships"><Relationship Id="rId3" Type="http://schemas.openxmlformats.org/officeDocument/2006/relationships/chart" Target="../charts/chart245.xml"/><Relationship Id="rId4" Type="http://schemas.openxmlformats.org/officeDocument/2006/relationships/chart" Target="../charts/chart246.xml"/><Relationship Id="rId1" Type="http://schemas.openxmlformats.org/officeDocument/2006/relationships/slideLayout" Target="../slideLayouts/slideLayout2.xml"/><Relationship Id="rId2" Type="http://schemas.openxmlformats.org/officeDocument/2006/relationships/chart" Target="../charts/chart244.xml"/></Relationships>
</file>

<file path=ppt/slides/_rels/slide384.xml.rels><?xml version="1.0" encoding="UTF-8" standalone="yes"?>
<Relationships xmlns="http://schemas.openxmlformats.org/package/2006/relationships"><Relationship Id="rId3" Type="http://schemas.openxmlformats.org/officeDocument/2006/relationships/chart" Target="../charts/chart248.xml"/><Relationship Id="rId4" Type="http://schemas.openxmlformats.org/officeDocument/2006/relationships/chart" Target="../charts/chart249.xml"/><Relationship Id="rId1" Type="http://schemas.openxmlformats.org/officeDocument/2006/relationships/slideLayout" Target="../slideLayouts/slideLayout2.xml"/><Relationship Id="rId2" Type="http://schemas.openxmlformats.org/officeDocument/2006/relationships/chart" Target="../charts/chart247.xml"/></Relationships>
</file>

<file path=ppt/slides/_rels/slide385.xml.rels><?xml version="1.0" encoding="UTF-8" standalone="yes"?>
<Relationships xmlns="http://schemas.openxmlformats.org/package/2006/relationships"><Relationship Id="rId3" Type="http://schemas.openxmlformats.org/officeDocument/2006/relationships/chart" Target="../charts/chart251.xml"/><Relationship Id="rId4" Type="http://schemas.openxmlformats.org/officeDocument/2006/relationships/chart" Target="../charts/chart252.xml"/><Relationship Id="rId1" Type="http://schemas.openxmlformats.org/officeDocument/2006/relationships/slideLayout" Target="../slideLayouts/slideLayout2.xml"/><Relationship Id="rId2" Type="http://schemas.openxmlformats.org/officeDocument/2006/relationships/chart" Target="../charts/chart250.xml"/></Relationships>
</file>

<file path=ppt/slides/_rels/slide386.xml.rels><?xml version="1.0" encoding="UTF-8" standalone="yes"?>
<Relationships xmlns="http://schemas.openxmlformats.org/package/2006/relationships"><Relationship Id="rId3" Type="http://schemas.openxmlformats.org/officeDocument/2006/relationships/chart" Target="../charts/chart254.xml"/><Relationship Id="rId4" Type="http://schemas.openxmlformats.org/officeDocument/2006/relationships/chart" Target="../charts/chart255.xml"/><Relationship Id="rId1" Type="http://schemas.openxmlformats.org/officeDocument/2006/relationships/slideLayout" Target="../slideLayouts/slideLayout2.xml"/><Relationship Id="rId2" Type="http://schemas.openxmlformats.org/officeDocument/2006/relationships/chart" Target="../charts/chart253.xml"/></Relationships>
</file>

<file path=ppt/slides/_rels/slide387.xml.rels><?xml version="1.0" encoding="UTF-8" standalone="yes"?>
<Relationships xmlns="http://schemas.openxmlformats.org/package/2006/relationships"><Relationship Id="rId3" Type="http://schemas.openxmlformats.org/officeDocument/2006/relationships/chart" Target="../charts/chart257.xml"/><Relationship Id="rId4" Type="http://schemas.openxmlformats.org/officeDocument/2006/relationships/chart" Target="../charts/chart258.xml"/><Relationship Id="rId1" Type="http://schemas.openxmlformats.org/officeDocument/2006/relationships/slideLayout" Target="../slideLayouts/slideLayout2.xml"/><Relationship Id="rId2" Type="http://schemas.openxmlformats.org/officeDocument/2006/relationships/chart" Target="../charts/chart256.xml"/></Relationships>
</file>

<file path=ppt/slides/_rels/slide388.xml.rels><?xml version="1.0" encoding="UTF-8" standalone="yes"?>
<Relationships xmlns="http://schemas.openxmlformats.org/package/2006/relationships"><Relationship Id="rId3" Type="http://schemas.openxmlformats.org/officeDocument/2006/relationships/chart" Target="../charts/chart260.xml"/><Relationship Id="rId4" Type="http://schemas.openxmlformats.org/officeDocument/2006/relationships/chart" Target="../charts/chart261.xml"/><Relationship Id="rId1" Type="http://schemas.openxmlformats.org/officeDocument/2006/relationships/slideLayout" Target="../slideLayouts/slideLayout2.xml"/><Relationship Id="rId2" Type="http://schemas.openxmlformats.org/officeDocument/2006/relationships/chart" Target="../charts/chart259.xml"/></Relationships>
</file>

<file path=ppt/slides/_rels/slide3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3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39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0.emf"/></Relationships>
</file>

<file path=ppt/slides/_rels/slide40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0.emf"/></Relationships>
</file>

<file path=ppt/slides/_rels/slide40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0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s>
</file>

<file path=ppt/slides/_rels/slide4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5.xml"/></Relationships>
</file>

<file path=ppt/slides/_rels/slide4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6.xml"/></Relationships>
</file>

<file path=ppt/slides/_rels/slide4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7.xml"/></Relationships>
</file>

<file path=ppt/slides/_rels/slide4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8.xml"/></Relationships>
</file>

<file path=ppt/slides/_rels/slide4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9.xml"/></Relationships>
</file>

<file path=ppt/slides/_rels/slide4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0.xml"/><Relationship Id="rId3" Type="http://schemas.openxmlformats.org/officeDocument/2006/relationships/chart" Target="../charts/chart262.xml"/></Relationships>
</file>

<file path=ppt/slides/_rels/slide4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1.xml"/><Relationship Id="rId3" Type="http://schemas.openxmlformats.org/officeDocument/2006/relationships/chart" Target="../charts/chart263.xml"/></Relationships>
</file>

<file path=ppt/slides/_rels/slide4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2.xml"/><Relationship Id="rId3" Type="http://schemas.openxmlformats.org/officeDocument/2006/relationships/image" Target="../media/image1.jpg"/></Relationships>
</file>

<file path=ppt/slides/_rels/slide4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3.xml"/><Relationship Id="rId3" Type="http://schemas.openxmlformats.org/officeDocument/2006/relationships/image" Target="../media/image1.jp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20.xml.rels><?xml version="1.0" encoding="UTF-8" standalone="yes"?>
<Relationships xmlns="http://schemas.openxmlformats.org/package/2006/relationships"><Relationship Id="rId3" Type="http://schemas.openxmlformats.org/officeDocument/2006/relationships/chart" Target="../charts/chart264.xml"/><Relationship Id="rId4" Type="http://schemas.openxmlformats.org/officeDocument/2006/relationships/chart" Target="../charts/chart265.xml"/><Relationship Id="rId1" Type="http://schemas.openxmlformats.org/officeDocument/2006/relationships/slideLayout" Target="../slideLayouts/slideLayout2.xml"/><Relationship Id="rId2" Type="http://schemas.openxmlformats.org/officeDocument/2006/relationships/notesSlide" Target="../notesSlides/notesSlide94.xml"/></Relationships>
</file>

<file path=ppt/slides/_rels/slide421.xml.rels><?xml version="1.0" encoding="UTF-8" standalone="yes"?>
<Relationships xmlns="http://schemas.openxmlformats.org/package/2006/relationships"><Relationship Id="rId3" Type="http://schemas.openxmlformats.org/officeDocument/2006/relationships/chart" Target="../charts/chart266.xml"/><Relationship Id="rId4" Type="http://schemas.openxmlformats.org/officeDocument/2006/relationships/chart" Target="../charts/chart267.xml"/><Relationship Id="rId1" Type="http://schemas.openxmlformats.org/officeDocument/2006/relationships/slideLayout" Target="../slideLayouts/slideLayout2.xml"/><Relationship Id="rId2" Type="http://schemas.openxmlformats.org/officeDocument/2006/relationships/notesSlide" Target="../notesSlides/notesSlide95.xml"/></Relationships>
</file>

<file path=ppt/slides/_rels/slide422.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96.xml"/></Relationships>
</file>

<file path=ppt/slides/_rels/slide423.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1.png"/><Relationship Id="rId1" Type="http://schemas.openxmlformats.org/officeDocument/2006/relationships/slideLayout" Target="../slideLayouts/slideLayout2.xml"/><Relationship Id="rId2" Type="http://schemas.openxmlformats.org/officeDocument/2006/relationships/notesSlide" Target="../notesSlides/notesSlide97.xml"/></Relationships>
</file>

<file path=ppt/slides/_rels/slide4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jpg"/><Relationship Id="rId3" Type="http://schemas.openxmlformats.org/officeDocument/2006/relationships/image" Target="../media/image21.png"/></Relationships>
</file>

<file path=ppt/slides/_rels/slide4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4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4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4" Type="http://schemas.openxmlformats.org/officeDocument/2006/relationships/image" Target="../media/image2.png"/><Relationship Id="rId5" Type="http://schemas.microsoft.com/office/2007/relationships/hdphoto" Target="../media/hdphoto1.wdp"/><Relationship Id="rId6" Type="http://schemas.microsoft.com/office/2007/relationships/hdphoto" Target="../media/hdphoto2.wdp"/><Relationship Id="rId7" Type="http://schemas.openxmlformats.org/officeDocument/2006/relationships/image" Target="../media/image3.tiff"/><Relationship Id="rId8" Type="http://schemas.openxmlformats.org/officeDocument/2006/relationships/image" Target="../media/image4.tiff"/><Relationship Id="rId9" Type="http://schemas.openxmlformats.org/officeDocument/2006/relationships/image" Target="../media/image5.tiff"/><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6.xml.rels><?xml version="1.0" encoding="UTF-8" standalone="yes"?>
<Relationships xmlns="http://schemas.openxmlformats.org/package/2006/relationships"><Relationship Id="rId3" Type="http://schemas.openxmlformats.org/officeDocument/2006/relationships/chart" Target="../charts/chart1.xml"/><Relationship Id="rId4" Type="http://schemas.openxmlformats.org/officeDocument/2006/relationships/image" Target="../media/image1.jpg"/><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6.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7.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74.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notesSlide" Target="../notesSlides/notesSlide5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4.xml"/><Relationship Id="rId3" Type="http://schemas.openxmlformats.org/officeDocument/2006/relationships/image" Target="../media/image9.jpg"/></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jpg"/></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5.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6.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7.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8.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Freeform: Shape 167"/>
          <p:cNvSpPr/>
          <p:nvPr/>
        </p:nvSpPr>
        <p:spPr>
          <a:xfrm>
            <a:off x="5834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199" name="Freeform: Shape 167"/>
          <p:cNvSpPr/>
          <p:nvPr/>
        </p:nvSpPr>
        <p:spPr>
          <a:xfrm>
            <a:off x="4904195" y="40428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5" name="Freeform: Shape 167"/>
          <p:cNvSpPr/>
          <p:nvPr/>
        </p:nvSpPr>
        <p:spPr>
          <a:xfrm>
            <a:off x="127494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6" name="Freeform: Shape 167"/>
          <p:cNvSpPr/>
          <p:nvPr/>
        </p:nvSpPr>
        <p:spPr>
          <a:xfrm>
            <a:off x="188324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7" name="Freeform: Shape 167"/>
          <p:cNvSpPr/>
          <p:nvPr/>
        </p:nvSpPr>
        <p:spPr>
          <a:xfrm>
            <a:off x="248613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8" name="Freeform: Shape 167"/>
          <p:cNvSpPr/>
          <p:nvPr/>
        </p:nvSpPr>
        <p:spPr>
          <a:xfrm>
            <a:off x="309443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19" name="Freeform: Shape 167"/>
          <p:cNvSpPr/>
          <p:nvPr/>
        </p:nvSpPr>
        <p:spPr>
          <a:xfrm>
            <a:off x="370273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0" name="Freeform: Shape 167"/>
          <p:cNvSpPr/>
          <p:nvPr/>
        </p:nvSpPr>
        <p:spPr>
          <a:xfrm>
            <a:off x="431102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1" name="Freeform: Shape 167"/>
          <p:cNvSpPr/>
          <p:nvPr/>
        </p:nvSpPr>
        <p:spPr>
          <a:xfrm>
            <a:off x="491932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2" name="Freeform: Shape 167"/>
          <p:cNvSpPr/>
          <p:nvPr/>
        </p:nvSpPr>
        <p:spPr>
          <a:xfrm>
            <a:off x="552762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3" name="Freeform: Shape 167"/>
          <p:cNvSpPr/>
          <p:nvPr/>
        </p:nvSpPr>
        <p:spPr>
          <a:xfrm>
            <a:off x="613592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4" name="Freeform: Shape 167"/>
          <p:cNvSpPr/>
          <p:nvPr/>
        </p:nvSpPr>
        <p:spPr>
          <a:xfrm>
            <a:off x="674422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5" name="Freeform: Shape 167"/>
          <p:cNvSpPr/>
          <p:nvPr/>
        </p:nvSpPr>
        <p:spPr>
          <a:xfrm>
            <a:off x="734711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6" name="Freeform: Shape 167"/>
          <p:cNvSpPr/>
          <p:nvPr/>
        </p:nvSpPr>
        <p:spPr>
          <a:xfrm>
            <a:off x="795541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7" name="Freeform: Shape 167"/>
          <p:cNvSpPr/>
          <p:nvPr/>
        </p:nvSpPr>
        <p:spPr>
          <a:xfrm>
            <a:off x="856370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8" name="Freeform: Shape 167"/>
          <p:cNvSpPr/>
          <p:nvPr/>
        </p:nvSpPr>
        <p:spPr>
          <a:xfrm>
            <a:off x="917200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29" name="Freeform: Shape 167"/>
          <p:cNvSpPr/>
          <p:nvPr/>
        </p:nvSpPr>
        <p:spPr>
          <a:xfrm>
            <a:off x="10995813" y="5135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0" name="Freeform: Shape 167"/>
          <p:cNvSpPr/>
          <p:nvPr/>
        </p:nvSpPr>
        <p:spPr>
          <a:xfrm>
            <a:off x="1038319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1" name="Freeform: Shape 167"/>
          <p:cNvSpPr/>
          <p:nvPr/>
        </p:nvSpPr>
        <p:spPr>
          <a:xfrm>
            <a:off x="1099149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2" name="Freeform: Shape 167"/>
          <p:cNvSpPr/>
          <p:nvPr/>
        </p:nvSpPr>
        <p:spPr>
          <a:xfrm>
            <a:off x="1159979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5" name="Freeform: Shape 159"/>
          <p:cNvSpPr/>
          <p:nvPr/>
        </p:nvSpPr>
        <p:spPr>
          <a:xfrm>
            <a:off x="5834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6" name="Freeform: Shape 159"/>
          <p:cNvSpPr/>
          <p:nvPr/>
        </p:nvSpPr>
        <p:spPr>
          <a:xfrm>
            <a:off x="66664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7" name="Freeform: Shape 159"/>
          <p:cNvSpPr/>
          <p:nvPr/>
        </p:nvSpPr>
        <p:spPr>
          <a:xfrm>
            <a:off x="127494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8" name="Freeform: Shape 159"/>
          <p:cNvSpPr/>
          <p:nvPr/>
        </p:nvSpPr>
        <p:spPr>
          <a:xfrm>
            <a:off x="188324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39" name="Freeform: Shape 159"/>
          <p:cNvSpPr/>
          <p:nvPr/>
        </p:nvSpPr>
        <p:spPr>
          <a:xfrm>
            <a:off x="248613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0" name="Freeform: Shape 159"/>
          <p:cNvSpPr/>
          <p:nvPr/>
        </p:nvSpPr>
        <p:spPr>
          <a:xfrm>
            <a:off x="309443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1" name="Freeform: Shape 159"/>
          <p:cNvSpPr/>
          <p:nvPr/>
        </p:nvSpPr>
        <p:spPr>
          <a:xfrm>
            <a:off x="3702730"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2" name="Freeform: Shape 159"/>
          <p:cNvSpPr/>
          <p:nvPr/>
        </p:nvSpPr>
        <p:spPr>
          <a:xfrm>
            <a:off x="431102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3" name="Freeform: Shape 159"/>
          <p:cNvSpPr/>
          <p:nvPr/>
        </p:nvSpPr>
        <p:spPr>
          <a:xfrm>
            <a:off x="4919326"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4" name="Freeform: Shape 159"/>
          <p:cNvSpPr/>
          <p:nvPr/>
        </p:nvSpPr>
        <p:spPr>
          <a:xfrm>
            <a:off x="10361116" y="23231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5" name="Freeform: Shape 159"/>
          <p:cNvSpPr/>
          <p:nvPr/>
        </p:nvSpPr>
        <p:spPr>
          <a:xfrm>
            <a:off x="613592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6" name="Freeform: Shape 159"/>
          <p:cNvSpPr/>
          <p:nvPr/>
        </p:nvSpPr>
        <p:spPr>
          <a:xfrm>
            <a:off x="674422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7" name="Freeform: Shape 159"/>
          <p:cNvSpPr/>
          <p:nvPr/>
        </p:nvSpPr>
        <p:spPr>
          <a:xfrm>
            <a:off x="734711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8" name="Freeform: Shape 159"/>
          <p:cNvSpPr/>
          <p:nvPr/>
        </p:nvSpPr>
        <p:spPr>
          <a:xfrm>
            <a:off x="795541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49" name="Freeform: Shape 159"/>
          <p:cNvSpPr/>
          <p:nvPr/>
        </p:nvSpPr>
        <p:spPr>
          <a:xfrm>
            <a:off x="856370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0" name="Freeform: Shape 159"/>
          <p:cNvSpPr/>
          <p:nvPr/>
        </p:nvSpPr>
        <p:spPr>
          <a:xfrm>
            <a:off x="917200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1" name="Freeform: Shape 159"/>
          <p:cNvSpPr/>
          <p:nvPr/>
        </p:nvSpPr>
        <p:spPr>
          <a:xfrm>
            <a:off x="977489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2" name="Freeform: Shape 159"/>
          <p:cNvSpPr/>
          <p:nvPr/>
        </p:nvSpPr>
        <p:spPr>
          <a:xfrm>
            <a:off x="10383196"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3" name="Freeform: Shape 159"/>
          <p:cNvSpPr/>
          <p:nvPr/>
        </p:nvSpPr>
        <p:spPr>
          <a:xfrm>
            <a:off x="10991494"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4" name="Freeform: Shape 159"/>
          <p:cNvSpPr/>
          <p:nvPr/>
        </p:nvSpPr>
        <p:spPr>
          <a:xfrm>
            <a:off x="11599792"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96" name="Freeform: Shape 167"/>
          <p:cNvSpPr/>
          <p:nvPr/>
        </p:nvSpPr>
        <p:spPr>
          <a:xfrm>
            <a:off x="5834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97" name="Freeform: Shape 167"/>
          <p:cNvSpPr/>
          <p:nvPr/>
        </p:nvSpPr>
        <p:spPr>
          <a:xfrm>
            <a:off x="66664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98" name="Freeform: Shape 167"/>
          <p:cNvSpPr/>
          <p:nvPr/>
        </p:nvSpPr>
        <p:spPr>
          <a:xfrm>
            <a:off x="127494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99" name="Freeform: Shape 167"/>
          <p:cNvSpPr/>
          <p:nvPr/>
        </p:nvSpPr>
        <p:spPr>
          <a:xfrm>
            <a:off x="188324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0" name="Freeform: Shape 167"/>
          <p:cNvSpPr/>
          <p:nvPr/>
        </p:nvSpPr>
        <p:spPr>
          <a:xfrm>
            <a:off x="248613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1" name="Freeform: Shape 167"/>
          <p:cNvSpPr/>
          <p:nvPr/>
        </p:nvSpPr>
        <p:spPr>
          <a:xfrm>
            <a:off x="309443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2" name="Freeform: Shape 167"/>
          <p:cNvSpPr/>
          <p:nvPr/>
        </p:nvSpPr>
        <p:spPr>
          <a:xfrm>
            <a:off x="370273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3" name="Freeform: Shape 167"/>
          <p:cNvSpPr/>
          <p:nvPr/>
        </p:nvSpPr>
        <p:spPr>
          <a:xfrm>
            <a:off x="431102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4" name="Freeform: Shape 167"/>
          <p:cNvSpPr/>
          <p:nvPr/>
        </p:nvSpPr>
        <p:spPr>
          <a:xfrm>
            <a:off x="491932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5" name="Freeform: Shape 167"/>
          <p:cNvSpPr/>
          <p:nvPr/>
        </p:nvSpPr>
        <p:spPr>
          <a:xfrm>
            <a:off x="5520757" y="28539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6" name="Freeform: Shape 167"/>
          <p:cNvSpPr/>
          <p:nvPr/>
        </p:nvSpPr>
        <p:spPr>
          <a:xfrm>
            <a:off x="613592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7" name="Freeform: Shape 167"/>
          <p:cNvSpPr/>
          <p:nvPr/>
        </p:nvSpPr>
        <p:spPr>
          <a:xfrm>
            <a:off x="674422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8" name="Freeform: Shape 167"/>
          <p:cNvSpPr/>
          <p:nvPr/>
        </p:nvSpPr>
        <p:spPr>
          <a:xfrm>
            <a:off x="734711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09" name="Freeform: Shape 167"/>
          <p:cNvSpPr/>
          <p:nvPr/>
        </p:nvSpPr>
        <p:spPr>
          <a:xfrm>
            <a:off x="795541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0" name="Freeform: Shape 167"/>
          <p:cNvSpPr/>
          <p:nvPr/>
        </p:nvSpPr>
        <p:spPr>
          <a:xfrm>
            <a:off x="856370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1" name="Freeform: Shape 167"/>
          <p:cNvSpPr/>
          <p:nvPr/>
        </p:nvSpPr>
        <p:spPr>
          <a:xfrm>
            <a:off x="917200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2" name="Freeform: Shape 167"/>
          <p:cNvSpPr/>
          <p:nvPr/>
        </p:nvSpPr>
        <p:spPr>
          <a:xfrm>
            <a:off x="978030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3" name="Freeform: Shape 167"/>
          <p:cNvSpPr/>
          <p:nvPr/>
        </p:nvSpPr>
        <p:spPr>
          <a:xfrm>
            <a:off x="1038319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4" name="Freeform: Shape 167"/>
          <p:cNvSpPr/>
          <p:nvPr/>
        </p:nvSpPr>
        <p:spPr>
          <a:xfrm>
            <a:off x="1099149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5" name="Freeform: Shape 167"/>
          <p:cNvSpPr/>
          <p:nvPr/>
        </p:nvSpPr>
        <p:spPr>
          <a:xfrm>
            <a:off x="1159979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6" name="Freeform: Shape 159"/>
          <p:cNvSpPr/>
          <p:nvPr/>
        </p:nvSpPr>
        <p:spPr>
          <a:xfrm>
            <a:off x="5834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7" name="Freeform: Shape 159"/>
          <p:cNvSpPr/>
          <p:nvPr/>
        </p:nvSpPr>
        <p:spPr>
          <a:xfrm>
            <a:off x="66664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8" name="Freeform: Shape 159"/>
          <p:cNvSpPr/>
          <p:nvPr/>
        </p:nvSpPr>
        <p:spPr>
          <a:xfrm>
            <a:off x="3089026" y="464930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19" name="Freeform: Shape 159"/>
          <p:cNvSpPr/>
          <p:nvPr/>
        </p:nvSpPr>
        <p:spPr>
          <a:xfrm>
            <a:off x="188324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0" name="Freeform: Shape 159"/>
          <p:cNvSpPr/>
          <p:nvPr/>
        </p:nvSpPr>
        <p:spPr>
          <a:xfrm>
            <a:off x="2486134"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1" name="Freeform: Shape 159"/>
          <p:cNvSpPr/>
          <p:nvPr/>
        </p:nvSpPr>
        <p:spPr>
          <a:xfrm>
            <a:off x="309443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2" name="Freeform: Shape 159"/>
          <p:cNvSpPr/>
          <p:nvPr/>
        </p:nvSpPr>
        <p:spPr>
          <a:xfrm>
            <a:off x="3702730"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3" name="Freeform: Shape 159"/>
          <p:cNvSpPr/>
          <p:nvPr/>
        </p:nvSpPr>
        <p:spPr>
          <a:xfrm>
            <a:off x="431102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4" name="Freeform: Shape 159"/>
          <p:cNvSpPr/>
          <p:nvPr/>
        </p:nvSpPr>
        <p:spPr>
          <a:xfrm>
            <a:off x="4919326"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5" name="Freeform: Shape 159"/>
          <p:cNvSpPr/>
          <p:nvPr/>
        </p:nvSpPr>
        <p:spPr>
          <a:xfrm>
            <a:off x="5527624"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6" name="Freeform: Shape 159"/>
          <p:cNvSpPr/>
          <p:nvPr/>
        </p:nvSpPr>
        <p:spPr>
          <a:xfrm>
            <a:off x="613592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7" name="Freeform: Shape 159"/>
          <p:cNvSpPr/>
          <p:nvPr/>
        </p:nvSpPr>
        <p:spPr>
          <a:xfrm>
            <a:off x="7958113" y="467192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8" name="Freeform: Shape 159"/>
          <p:cNvSpPr/>
          <p:nvPr/>
        </p:nvSpPr>
        <p:spPr>
          <a:xfrm>
            <a:off x="734711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29" name="Freeform: Shape 159"/>
          <p:cNvSpPr/>
          <p:nvPr/>
        </p:nvSpPr>
        <p:spPr>
          <a:xfrm>
            <a:off x="7955410"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0" name="Freeform: Shape 159"/>
          <p:cNvSpPr/>
          <p:nvPr/>
        </p:nvSpPr>
        <p:spPr>
          <a:xfrm>
            <a:off x="856370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1" name="Freeform: Shape 159"/>
          <p:cNvSpPr/>
          <p:nvPr/>
        </p:nvSpPr>
        <p:spPr>
          <a:xfrm>
            <a:off x="917200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2" name="Freeform: Shape 159"/>
          <p:cNvSpPr/>
          <p:nvPr/>
        </p:nvSpPr>
        <p:spPr>
          <a:xfrm>
            <a:off x="977489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3" name="Freeform: Shape 159"/>
          <p:cNvSpPr/>
          <p:nvPr/>
        </p:nvSpPr>
        <p:spPr>
          <a:xfrm>
            <a:off x="10383196"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4" name="Freeform: Shape 159"/>
          <p:cNvSpPr/>
          <p:nvPr/>
        </p:nvSpPr>
        <p:spPr>
          <a:xfrm>
            <a:off x="650029"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5" name="Freeform: Shape 159"/>
          <p:cNvSpPr/>
          <p:nvPr/>
        </p:nvSpPr>
        <p:spPr>
          <a:xfrm>
            <a:off x="11599792"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6" name="Freeform: Shape 167"/>
          <p:cNvSpPr/>
          <p:nvPr/>
        </p:nvSpPr>
        <p:spPr>
          <a:xfrm>
            <a:off x="5834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7" name="Freeform: Shape 167"/>
          <p:cNvSpPr/>
          <p:nvPr/>
        </p:nvSpPr>
        <p:spPr>
          <a:xfrm>
            <a:off x="66664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8" name="Freeform: Shape 167"/>
          <p:cNvSpPr/>
          <p:nvPr/>
        </p:nvSpPr>
        <p:spPr>
          <a:xfrm>
            <a:off x="127494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39" name="Freeform: Shape 167"/>
          <p:cNvSpPr/>
          <p:nvPr/>
        </p:nvSpPr>
        <p:spPr>
          <a:xfrm>
            <a:off x="5520757" y="6483453"/>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0" name="Freeform: Shape 167"/>
          <p:cNvSpPr/>
          <p:nvPr/>
        </p:nvSpPr>
        <p:spPr>
          <a:xfrm>
            <a:off x="248613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1" name="Freeform: Shape 167"/>
          <p:cNvSpPr/>
          <p:nvPr/>
        </p:nvSpPr>
        <p:spPr>
          <a:xfrm>
            <a:off x="309443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2" name="Freeform: Shape 167"/>
          <p:cNvSpPr/>
          <p:nvPr/>
        </p:nvSpPr>
        <p:spPr>
          <a:xfrm>
            <a:off x="370273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3" name="Freeform: Shape 167"/>
          <p:cNvSpPr/>
          <p:nvPr/>
        </p:nvSpPr>
        <p:spPr>
          <a:xfrm>
            <a:off x="431102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4" name="Freeform: Shape 167"/>
          <p:cNvSpPr/>
          <p:nvPr/>
        </p:nvSpPr>
        <p:spPr>
          <a:xfrm>
            <a:off x="491932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5" name="Freeform: Shape 167"/>
          <p:cNvSpPr/>
          <p:nvPr/>
        </p:nvSpPr>
        <p:spPr>
          <a:xfrm>
            <a:off x="552762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6" name="Freeform: Shape 167"/>
          <p:cNvSpPr/>
          <p:nvPr/>
        </p:nvSpPr>
        <p:spPr>
          <a:xfrm>
            <a:off x="613592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7" name="Freeform: Shape 167"/>
          <p:cNvSpPr/>
          <p:nvPr/>
        </p:nvSpPr>
        <p:spPr>
          <a:xfrm>
            <a:off x="674422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8" name="Freeform: Shape 167"/>
          <p:cNvSpPr/>
          <p:nvPr/>
        </p:nvSpPr>
        <p:spPr>
          <a:xfrm>
            <a:off x="734711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49" name="Freeform: Shape 167"/>
          <p:cNvSpPr/>
          <p:nvPr/>
        </p:nvSpPr>
        <p:spPr>
          <a:xfrm>
            <a:off x="10995813" y="40568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0" name="Freeform: Shape 167"/>
          <p:cNvSpPr/>
          <p:nvPr/>
        </p:nvSpPr>
        <p:spPr>
          <a:xfrm>
            <a:off x="856370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1" name="Freeform: Shape 167"/>
          <p:cNvSpPr/>
          <p:nvPr/>
        </p:nvSpPr>
        <p:spPr>
          <a:xfrm>
            <a:off x="917200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2" name="Freeform: Shape 167"/>
          <p:cNvSpPr/>
          <p:nvPr/>
        </p:nvSpPr>
        <p:spPr>
          <a:xfrm>
            <a:off x="978030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3" name="Freeform: Shape 167"/>
          <p:cNvSpPr/>
          <p:nvPr/>
        </p:nvSpPr>
        <p:spPr>
          <a:xfrm>
            <a:off x="1038319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4" name="Freeform: Shape 167"/>
          <p:cNvSpPr/>
          <p:nvPr/>
        </p:nvSpPr>
        <p:spPr>
          <a:xfrm>
            <a:off x="1099149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5" name="Freeform: Shape 167"/>
          <p:cNvSpPr/>
          <p:nvPr/>
        </p:nvSpPr>
        <p:spPr>
          <a:xfrm>
            <a:off x="1159979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6" name="Freeform: Shape 159"/>
          <p:cNvSpPr/>
          <p:nvPr/>
        </p:nvSpPr>
        <p:spPr>
          <a:xfrm>
            <a:off x="5834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7" name="Freeform: Shape 159"/>
          <p:cNvSpPr/>
          <p:nvPr/>
        </p:nvSpPr>
        <p:spPr>
          <a:xfrm>
            <a:off x="66664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8" name="Freeform: Shape 159"/>
          <p:cNvSpPr/>
          <p:nvPr/>
        </p:nvSpPr>
        <p:spPr>
          <a:xfrm>
            <a:off x="127494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59" name="Freeform: Shape 159"/>
          <p:cNvSpPr/>
          <p:nvPr/>
        </p:nvSpPr>
        <p:spPr>
          <a:xfrm>
            <a:off x="188324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0" name="Freeform: Shape 159"/>
          <p:cNvSpPr/>
          <p:nvPr/>
        </p:nvSpPr>
        <p:spPr>
          <a:xfrm>
            <a:off x="248613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1" name="Freeform: Shape 159"/>
          <p:cNvSpPr/>
          <p:nvPr/>
        </p:nvSpPr>
        <p:spPr>
          <a:xfrm>
            <a:off x="309443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2" name="Freeform: Shape 159"/>
          <p:cNvSpPr/>
          <p:nvPr/>
        </p:nvSpPr>
        <p:spPr>
          <a:xfrm>
            <a:off x="3702730"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3" name="Freeform: Shape 159"/>
          <p:cNvSpPr/>
          <p:nvPr/>
        </p:nvSpPr>
        <p:spPr>
          <a:xfrm>
            <a:off x="431102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4" name="Freeform: Shape 159"/>
          <p:cNvSpPr/>
          <p:nvPr/>
        </p:nvSpPr>
        <p:spPr>
          <a:xfrm>
            <a:off x="7344409" y="406108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5" name="Freeform: Shape 159"/>
          <p:cNvSpPr/>
          <p:nvPr/>
        </p:nvSpPr>
        <p:spPr>
          <a:xfrm>
            <a:off x="552762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6" name="Freeform: Shape 159"/>
          <p:cNvSpPr/>
          <p:nvPr/>
        </p:nvSpPr>
        <p:spPr>
          <a:xfrm>
            <a:off x="613592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7" name="Freeform: Shape 159"/>
          <p:cNvSpPr/>
          <p:nvPr/>
        </p:nvSpPr>
        <p:spPr>
          <a:xfrm>
            <a:off x="674422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8" name="Freeform: Shape 159"/>
          <p:cNvSpPr/>
          <p:nvPr/>
        </p:nvSpPr>
        <p:spPr>
          <a:xfrm>
            <a:off x="734711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69" name="Freeform: Shape 159"/>
          <p:cNvSpPr/>
          <p:nvPr/>
        </p:nvSpPr>
        <p:spPr>
          <a:xfrm>
            <a:off x="795541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0" name="Freeform: Shape 159"/>
          <p:cNvSpPr/>
          <p:nvPr/>
        </p:nvSpPr>
        <p:spPr>
          <a:xfrm>
            <a:off x="856370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1" name="Freeform: Shape 159"/>
          <p:cNvSpPr/>
          <p:nvPr/>
        </p:nvSpPr>
        <p:spPr>
          <a:xfrm>
            <a:off x="917200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2" name="Freeform: Shape 159"/>
          <p:cNvSpPr/>
          <p:nvPr/>
        </p:nvSpPr>
        <p:spPr>
          <a:xfrm>
            <a:off x="977489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3" name="Freeform: Shape 159"/>
          <p:cNvSpPr/>
          <p:nvPr/>
        </p:nvSpPr>
        <p:spPr>
          <a:xfrm>
            <a:off x="10383196"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4" name="Freeform: Shape 159"/>
          <p:cNvSpPr/>
          <p:nvPr/>
        </p:nvSpPr>
        <p:spPr>
          <a:xfrm>
            <a:off x="1099149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5" name="Freeform: Shape 159"/>
          <p:cNvSpPr/>
          <p:nvPr/>
        </p:nvSpPr>
        <p:spPr>
          <a:xfrm>
            <a:off x="11599792"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6" name="Freeform: Shape 167"/>
          <p:cNvSpPr/>
          <p:nvPr/>
        </p:nvSpPr>
        <p:spPr>
          <a:xfrm>
            <a:off x="5834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7" name="Freeform: Shape 167"/>
          <p:cNvSpPr/>
          <p:nvPr/>
        </p:nvSpPr>
        <p:spPr>
          <a:xfrm>
            <a:off x="66664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8" name="Freeform: Shape 167"/>
          <p:cNvSpPr/>
          <p:nvPr/>
        </p:nvSpPr>
        <p:spPr>
          <a:xfrm>
            <a:off x="127494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79" name="Freeform: Shape 167"/>
          <p:cNvSpPr/>
          <p:nvPr/>
        </p:nvSpPr>
        <p:spPr>
          <a:xfrm>
            <a:off x="188324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0" name="Freeform: Shape 167"/>
          <p:cNvSpPr/>
          <p:nvPr/>
        </p:nvSpPr>
        <p:spPr>
          <a:xfrm>
            <a:off x="248613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1" name="Freeform: Shape 167"/>
          <p:cNvSpPr/>
          <p:nvPr/>
        </p:nvSpPr>
        <p:spPr>
          <a:xfrm>
            <a:off x="309443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2" name="Freeform: Shape 167"/>
          <p:cNvSpPr/>
          <p:nvPr/>
        </p:nvSpPr>
        <p:spPr>
          <a:xfrm>
            <a:off x="370273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3" name="Freeform: Shape 167"/>
          <p:cNvSpPr/>
          <p:nvPr/>
        </p:nvSpPr>
        <p:spPr>
          <a:xfrm>
            <a:off x="431102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4" name="Freeform: Shape 167"/>
          <p:cNvSpPr/>
          <p:nvPr/>
        </p:nvSpPr>
        <p:spPr>
          <a:xfrm>
            <a:off x="491932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5" name="Freeform: Shape 167"/>
          <p:cNvSpPr/>
          <p:nvPr/>
        </p:nvSpPr>
        <p:spPr>
          <a:xfrm>
            <a:off x="552762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6" name="Freeform: Shape 167"/>
          <p:cNvSpPr/>
          <p:nvPr/>
        </p:nvSpPr>
        <p:spPr>
          <a:xfrm>
            <a:off x="613592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7" name="Freeform: Shape 167"/>
          <p:cNvSpPr/>
          <p:nvPr/>
        </p:nvSpPr>
        <p:spPr>
          <a:xfrm>
            <a:off x="674422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8" name="Freeform: Shape 167"/>
          <p:cNvSpPr/>
          <p:nvPr/>
        </p:nvSpPr>
        <p:spPr>
          <a:xfrm>
            <a:off x="734711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89" name="Freeform: Shape 167"/>
          <p:cNvSpPr/>
          <p:nvPr/>
        </p:nvSpPr>
        <p:spPr>
          <a:xfrm>
            <a:off x="795541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0" name="Freeform: Shape 167"/>
          <p:cNvSpPr/>
          <p:nvPr/>
        </p:nvSpPr>
        <p:spPr>
          <a:xfrm>
            <a:off x="856370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1" name="Freeform: Shape 167"/>
          <p:cNvSpPr/>
          <p:nvPr/>
        </p:nvSpPr>
        <p:spPr>
          <a:xfrm>
            <a:off x="917200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2" name="Freeform: Shape 167"/>
          <p:cNvSpPr/>
          <p:nvPr/>
        </p:nvSpPr>
        <p:spPr>
          <a:xfrm>
            <a:off x="978030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3" name="Freeform: Shape 167"/>
          <p:cNvSpPr/>
          <p:nvPr/>
        </p:nvSpPr>
        <p:spPr>
          <a:xfrm>
            <a:off x="6741672" y="527800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4" name="Freeform: Shape 167"/>
          <p:cNvSpPr/>
          <p:nvPr/>
        </p:nvSpPr>
        <p:spPr>
          <a:xfrm>
            <a:off x="1099149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5" name="Freeform: Shape 167"/>
          <p:cNvSpPr/>
          <p:nvPr/>
        </p:nvSpPr>
        <p:spPr>
          <a:xfrm>
            <a:off x="1159979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6" name="Freeform: Shape 159"/>
          <p:cNvSpPr/>
          <p:nvPr/>
        </p:nvSpPr>
        <p:spPr>
          <a:xfrm>
            <a:off x="5834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7" name="Freeform: Shape 159"/>
          <p:cNvSpPr/>
          <p:nvPr/>
        </p:nvSpPr>
        <p:spPr>
          <a:xfrm>
            <a:off x="66664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8" name="Freeform: Shape 159"/>
          <p:cNvSpPr/>
          <p:nvPr/>
        </p:nvSpPr>
        <p:spPr>
          <a:xfrm>
            <a:off x="127494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399" name="Freeform: Shape 159"/>
          <p:cNvSpPr/>
          <p:nvPr/>
        </p:nvSpPr>
        <p:spPr>
          <a:xfrm>
            <a:off x="188324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0" name="Freeform: Shape 159"/>
          <p:cNvSpPr/>
          <p:nvPr/>
        </p:nvSpPr>
        <p:spPr>
          <a:xfrm>
            <a:off x="248613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1" name="Freeform: Shape 159"/>
          <p:cNvSpPr/>
          <p:nvPr/>
        </p:nvSpPr>
        <p:spPr>
          <a:xfrm>
            <a:off x="309443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2" name="Freeform: Shape 159"/>
          <p:cNvSpPr/>
          <p:nvPr/>
        </p:nvSpPr>
        <p:spPr>
          <a:xfrm>
            <a:off x="3702730"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3" name="Freeform: Shape 159"/>
          <p:cNvSpPr/>
          <p:nvPr/>
        </p:nvSpPr>
        <p:spPr>
          <a:xfrm>
            <a:off x="431102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4" name="Freeform: Shape 159"/>
          <p:cNvSpPr/>
          <p:nvPr/>
        </p:nvSpPr>
        <p:spPr>
          <a:xfrm>
            <a:off x="4919326"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5" name="Freeform: Shape 159"/>
          <p:cNvSpPr/>
          <p:nvPr/>
        </p:nvSpPr>
        <p:spPr>
          <a:xfrm>
            <a:off x="5511091" y="-7589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6" name="Freeform: Shape 159"/>
          <p:cNvSpPr/>
          <p:nvPr/>
        </p:nvSpPr>
        <p:spPr>
          <a:xfrm>
            <a:off x="613592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7" name="Freeform: Shape 159"/>
          <p:cNvSpPr/>
          <p:nvPr/>
        </p:nvSpPr>
        <p:spPr>
          <a:xfrm>
            <a:off x="674422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8" name="Freeform: Shape 159"/>
          <p:cNvSpPr/>
          <p:nvPr/>
        </p:nvSpPr>
        <p:spPr>
          <a:xfrm>
            <a:off x="734711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09" name="Freeform: Shape 159"/>
          <p:cNvSpPr/>
          <p:nvPr/>
        </p:nvSpPr>
        <p:spPr>
          <a:xfrm>
            <a:off x="795541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0" name="Freeform: Shape 159"/>
          <p:cNvSpPr/>
          <p:nvPr/>
        </p:nvSpPr>
        <p:spPr>
          <a:xfrm>
            <a:off x="856370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1" name="Freeform: Shape 159"/>
          <p:cNvSpPr/>
          <p:nvPr/>
        </p:nvSpPr>
        <p:spPr>
          <a:xfrm>
            <a:off x="917200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2" name="Freeform: Shape 159"/>
          <p:cNvSpPr/>
          <p:nvPr/>
        </p:nvSpPr>
        <p:spPr>
          <a:xfrm>
            <a:off x="977489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3" name="Freeform: Shape 159"/>
          <p:cNvSpPr/>
          <p:nvPr/>
        </p:nvSpPr>
        <p:spPr>
          <a:xfrm>
            <a:off x="10383196"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4" name="Freeform: Shape 159"/>
          <p:cNvSpPr/>
          <p:nvPr/>
        </p:nvSpPr>
        <p:spPr>
          <a:xfrm>
            <a:off x="10991494"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15" name="Freeform: Shape 159"/>
          <p:cNvSpPr/>
          <p:nvPr/>
        </p:nvSpPr>
        <p:spPr>
          <a:xfrm>
            <a:off x="11599792"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435" name="Freeform: Shape 167"/>
          <p:cNvSpPr/>
          <p:nvPr/>
        </p:nvSpPr>
        <p:spPr>
          <a:xfrm>
            <a:off x="11599792"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55" name="Freeform: Shape 159"/>
          <p:cNvSpPr/>
          <p:nvPr/>
        </p:nvSpPr>
        <p:spPr>
          <a:xfrm>
            <a:off x="11599792"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19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96" name="Freeform: Shape 167"/>
          <p:cNvSpPr/>
          <p:nvPr/>
        </p:nvSpPr>
        <p:spPr>
          <a:xfrm>
            <a:off x="10991494"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97" name="Freeform: Shape 167"/>
          <p:cNvSpPr/>
          <p:nvPr/>
        </p:nvSpPr>
        <p:spPr>
          <a:xfrm>
            <a:off x="10383196"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98" name="Freeform: Shape 167"/>
          <p:cNvSpPr/>
          <p:nvPr/>
        </p:nvSpPr>
        <p:spPr>
          <a:xfrm>
            <a:off x="9774898"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499" name="Freeform: Shape 167"/>
          <p:cNvSpPr/>
          <p:nvPr/>
        </p:nvSpPr>
        <p:spPr>
          <a:xfrm>
            <a:off x="9172006"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0" name="Freeform: Shape 167"/>
          <p:cNvSpPr/>
          <p:nvPr/>
        </p:nvSpPr>
        <p:spPr>
          <a:xfrm>
            <a:off x="8563708"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1" name="Freeform: Shape 167"/>
          <p:cNvSpPr/>
          <p:nvPr/>
        </p:nvSpPr>
        <p:spPr>
          <a:xfrm>
            <a:off x="6741672" y="47382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2" name="Freeform: Shape 167"/>
          <p:cNvSpPr/>
          <p:nvPr/>
        </p:nvSpPr>
        <p:spPr>
          <a:xfrm>
            <a:off x="7347112"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3" name="Freeform: Shape 167"/>
          <p:cNvSpPr/>
          <p:nvPr/>
        </p:nvSpPr>
        <p:spPr>
          <a:xfrm>
            <a:off x="673881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4" name="Freeform: Shape 167"/>
          <p:cNvSpPr/>
          <p:nvPr/>
        </p:nvSpPr>
        <p:spPr>
          <a:xfrm>
            <a:off x="613051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5" name="Freeform: Shape 167"/>
          <p:cNvSpPr/>
          <p:nvPr/>
        </p:nvSpPr>
        <p:spPr>
          <a:xfrm>
            <a:off x="552221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6" name="Freeform: Shape 167"/>
          <p:cNvSpPr/>
          <p:nvPr/>
        </p:nvSpPr>
        <p:spPr>
          <a:xfrm>
            <a:off x="491392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7" name="Freeform: Shape 167"/>
          <p:cNvSpPr/>
          <p:nvPr/>
        </p:nvSpPr>
        <p:spPr>
          <a:xfrm>
            <a:off x="430562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8" name="Freeform: Shape 167"/>
          <p:cNvSpPr/>
          <p:nvPr/>
        </p:nvSpPr>
        <p:spPr>
          <a:xfrm>
            <a:off x="369732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09" name="Freeform: Shape 167"/>
          <p:cNvSpPr/>
          <p:nvPr/>
        </p:nvSpPr>
        <p:spPr>
          <a:xfrm>
            <a:off x="1883242" y="347600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0" name="Freeform: Shape 167"/>
          <p:cNvSpPr/>
          <p:nvPr/>
        </p:nvSpPr>
        <p:spPr>
          <a:xfrm>
            <a:off x="248072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1" name="Freeform: Shape 167"/>
          <p:cNvSpPr/>
          <p:nvPr/>
        </p:nvSpPr>
        <p:spPr>
          <a:xfrm>
            <a:off x="187243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2" name="Freeform: Shape 167"/>
          <p:cNvSpPr/>
          <p:nvPr/>
        </p:nvSpPr>
        <p:spPr>
          <a:xfrm>
            <a:off x="126413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3" name="Freeform: Shape 167"/>
          <p:cNvSpPr/>
          <p:nvPr/>
        </p:nvSpPr>
        <p:spPr>
          <a:xfrm>
            <a:off x="65583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4" name="Freeform: Shape 167"/>
          <p:cNvSpPr/>
          <p:nvPr/>
        </p:nvSpPr>
        <p:spPr>
          <a:xfrm>
            <a:off x="4753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5" name="Freeform: Shape 159"/>
          <p:cNvSpPr/>
          <p:nvPr/>
        </p:nvSpPr>
        <p:spPr>
          <a:xfrm>
            <a:off x="10995813"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6" name="Freeform: Shape 159"/>
          <p:cNvSpPr/>
          <p:nvPr/>
        </p:nvSpPr>
        <p:spPr>
          <a:xfrm>
            <a:off x="10378877"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7" name="Freeform: Shape 159"/>
          <p:cNvSpPr/>
          <p:nvPr/>
        </p:nvSpPr>
        <p:spPr>
          <a:xfrm>
            <a:off x="9774898"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8" name="Freeform: Shape 159"/>
          <p:cNvSpPr/>
          <p:nvPr/>
        </p:nvSpPr>
        <p:spPr>
          <a:xfrm>
            <a:off x="9170919"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19" name="Freeform: Shape 159"/>
          <p:cNvSpPr/>
          <p:nvPr/>
        </p:nvSpPr>
        <p:spPr>
          <a:xfrm>
            <a:off x="8566940"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0" name="Freeform: Shape 159"/>
          <p:cNvSpPr/>
          <p:nvPr/>
        </p:nvSpPr>
        <p:spPr>
          <a:xfrm>
            <a:off x="7950004"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1" name="Freeform: Shape 159"/>
          <p:cNvSpPr/>
          <p:nvPr/>
        </p:nvSpPr>
        <p:spPr>
          <a:xfrm>
            <a:off x="7346025"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2" name="Freeform: Shape 159"/>
          <p:cNvSpPr/>
          <p:nvPr/>
        </p:nvSpPr>
        <p:spPr>
          <a:xfrm>
            <a:off x="7958113" y="110886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3" name="Freeform: Shape 159"/>
          <p:cNvSpPr/>
          <p:nvPr/>
        </p:nvSpPr>
        <p:spPr>
          <a:xfrm>
            <a:off x="6137693"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4" name="Freeform: Shape 159"/>
          <p:cNvSpPr/>
          <p:nvPr/>
        </p:nvSpPr>
        <p:spPr>
          <a:xfrm>
            <a:off x="5520757"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5" name="Freeform: Shape 159"/>
          <p:cNvSpPr/>
          <p:nvPr/>
        </p:nvSpPr>
        <p:spPr>
          <a:xfrm>
            <a:off x="4916778"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6" name="Freeform: Shape 159"/>
          <p:cNvSpPr/>
          <p:nvPr/>
        </p:nvSpPr>
        <p:spPr>
          <a:xfrm>
            <a:off x="4312799"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7" name="Freeform: Shape 159"/>
          <p:cNvSpPr/>
          <p:nvPr/>
        </p:nvSpPr>
        <p:spPr>
          <a:xfrm>
            <a:off x="3708820"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8" name="Freeform: Shape 159"/>
          <p:cNvSpPr/>
          <p:nvPr/>
        </p:nvSpPr>
        <p:spPr>
          <a:xfrm>
            <a:off x="3091884"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29" name="Freeform: Shape 159"/>
          <p:cNvSpPr/>
          <p:nvPr/>
        </p:nvSpPr>
        <p:spPr>
          <a:xfrm>
            <a:off x="2487905"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0" name="Freeform: Shape 159"/>
          <p:cNvSpPr/>
          <p:nvPr/>
        </p:nvSpPr>
        <p:spPr>
          <a:xfrm>
            <a:off x="1883242"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1" name="Freeform: Shape 159"/>
          <p:cNvSpPr/>
          <p:nvPr/>
        </p:nvSpPr>
        <p:spPr>
          <a:xfrm>
            <a:off x="1279263"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2" name="Freeform: Shape 159"/>
          <p:cNvSpPr/>
          <p:nvPr/>
        </p:nvSpPr>
        <p:spPr>
          <a:xfrm>
            <a:off x="662327"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3" name="Freeform: Shape 159"/>
          <p:cNvSpPr/>
          <p:nvPr/>
        </p:nvSpPr>
        <p:spPr>
          <a:xfrm>
            <a:off x="58348"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dirty="0">
              <a:latin typeface="Arial" pitchFamily="18"/>
              <a:ea typeface="Arial Unicode MS" pitchFamily="2"/>
              <a:cs typeface="Arial Unicode MS" pitchFamily="2"/>
            </a:endParaRPr>
          </a:p>
        </p:txBody>
      </p:sp>
      <p:sp>
        <p:nvSpPr>
          <p:cNvPr id="534" name="Freeform: Shape 167"/>
          <p:cNvSpPr/>
          <p:nvPr/>
        </p:nvSpPr>
        <p:spPr>
          <a:xfrm>
            <a:off x="5294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5" name="Freeform: Shape 167"/>
          <p:cNvSpPr/>
          <p:nvPr/>
        </p:nvSpPr>
        <p:spPr>
          <a:xfrm>
            <a:off x="66124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6" name="Freeform: Shape 167"/>
          <p:cNvSpPr/>
          <p:nvPr/>
        </p:nvSpPr>
        <p:spPr>
          <a:xfrm>
            <a:off x="126953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7" name="Freeform: Shape 167"/>
          <p:cNvSpPr/>
          <p:nvPr/>
        </p:nvSpPr>
        <p:spPr>
          <a:xfrm>
            <a:off x="4924732" y="1693241"/>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8" name="Freeform: Shape 167"/>
          <p:cNvSpPr/>
          <p:nvPr/>
        </p:nvSpPr>
        <p:spPr>
          <a:xfrm>
            <a:off x="248072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39" name="Freeform: Shape 167"/>
          <p:cNvSpPr/>
          <p:nvPr/>
        </p:nvSpPr>
        <p:spPr>
          <a:xfrm>
            <a:off x="308902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1" name="Freeform: Shape 167"/>
          <p:cNvSpPr/>
          <p:nvPr/>
        </p:nvSpPr>
        <p:spPr>
          <a:xfrm>
            <a:off x="430562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2" name="Freeform: Shape 167"/>
          <p:cNvSpPr/>
          <p:nvPr/>
        </p:nvSpPr>
        <p:spPr>
          <a:xfrm>
            <a:off x="491392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3" name="Freeform: Shape 167"/>
          <p:cNvSpPr/>
          <p:nvPr/>
        </p:nvSpPr>
        <p:spPr>
          <a:xfrm>
            <a:off x="552221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4" name="Freeform: Shape 167"/>
          <p:cNvSpPr/>
          <p:nvPr/>
        </p:nvSpPr>
        <p:spPr>
          <a:xfrm>
            <a:off x="613051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5" name="Freeform: Shape 167"/>
          <p:cNvSpPr/>
          <p:nvPr/>
        </p:nvSpPr>
        <p:spPr>
          <a:xfrm>
            <a:off x="673881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6" name="Freeform: Shape 167"/>
          <p:cNvSpPr/>
          <p:nvPr/>
        </p:nvSpPr>
        <p:spPr>
          <a:xfrm>
            <a:off x="734170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7" name="Freeform: Shape 167"/>
          <p:cNvSpPr/>
          <p:nvPr/>
        </p:nvSpPr>
        <p:spPr>
          <a:xfrm>
            <a:off x="795000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8" name="Freeform: Shape 167"/>
          <p:cNvSpPr/>
          <p:nvPr/>
        </p:nvSpPr>
        <p:spPr>
          <a:xfrm>
            <a:off x="855830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49" name="Freeform: Shape 167"/>
          <p:cNvSpPr/>
          <p:nvPr/>
        </p:nvSpPr>
        <p:spPr>
          <a:xfrm>
            <a:off x="916660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0" name="Freeform: Shape 167"/>
          <p:cNvSpPr/>
          <p:nvPr/>
        </p:nvSpPr>
        <p:spPr>
          <a:xfrm>
            <a:off x="977489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1" name="Freeform: Shape 167"/>
          <p:cNvSpPr/>
          <p:nvPr/>
        </p:nvSpPr>
        <p:spPr>
          <a:xfrm>
            <a:off x="1037779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2" name="Freeform: Shape 167"/>
          <p:cNvSpPr/>
          <p:nvPr/>
        </p:nvSpPr>
        <p:spPr>
          <a:xfrm>
            <a:off x="1098608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3" name="Freeform: Shape 167"/>
          <p:cNvSpPr/>
          <p:nvPr/>
        </p:nvSpPr>
        <p:spPr>
          <a:xfrm>
            <a:off x="1159438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4" name="Freeform: Shape 159"/>
          <p:cNvSpPr/>
          <p:nvPr/>
        </p:nvSpPr>
        <p:spPr>
          <a:xfrm>
            <a:off x="5294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5" name="Freeform: Shape 159"/>
          <p:cNvSpPr/>
          <p:nvPr/>
        </p:nvSpPr>
        <p:spPr>
          <a:xfrm>
            <a:off x="66124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6" name="Freeform: Shape 159"/>
          <p:cNvSpPr/>
          <p:nvPr/>
        </p:nvSpPr>
        <p:spPr>
          <a:xfrm>
            <a:off x="126953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7" name="Freeform: Shape 159"/>
          <p:cNvSpPr/>
          <p:nvPr/>
        </p:nvSpPr>
        <p:spPr>
          <a:xfrm>
            <a:off x="187783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8" name="Freeform: Shape 159"/>
          <p:cNvSpPr/>
          <p:nvPr/>
        </p:nvSpPr>
        <p:spPr>
          <a:xfrm>
            <a:off x="248072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59" name="Freeform: Shape 159"/>
          <p:cNvSpPr/>
          <p:nvPr/>
        </p:nvSpPr>
        <p:spPr>
          <a:xfrm>
            <a:off x="308902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0" name="Freeform: Shape 159"/>
          <p:cNvSpPr/>
          <p:nvPr/>
        </p:nvSpPr>
        <p:spPr>
          <a:xfrm>
            <a:off x="3697324"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1" name="Freeform: Shape 159"/>
          <p:cNvSpPr/>
          <p:nvPr/>
        </p:nvSpPr>
        <p:spPr>
          <a:xfrm>
            <a:off x="430562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2" name="Freeform: Shape 159"/>
          <p:cNvSpPr/>
          <p:nvPr/>
        </p:nvSpPr>
        <p:spPr>
          <a:xfrm>
            <a:off x="1867396" y="111964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3" name="Freeform: Shape 159"/>
          <p:cNvSpPr/>
          <p:nvPr/>
        </p:nvSpPr>
        <p:spPr>
          <a:xfrm>
            <a:off x="5522218"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4" name="Freeform: Shape 159"/>
          <p:cNvSpPr/>
          <p:nvPr/>
        </p:nvSpPr>
        <p:spPr>
          <a:xfrm>
            <a:off x="6130516"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5" name="Freeform: Shape 159"/>
          <p:cNvSpPr/>
          <p:nvPr/>
        </p:nvSpPr>
        <p:spPr>
          <a:xfrm>
            <a:off x="673881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6" name="Freeform: Shape 159"/>
          <p:cNvSpPr/>
          <p:nvPr/>
        </p:nvSpPr>
        <p:spPr>
          <a:xfrm>
            <a:off x="1272241" y="53445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7" name="Freeform: Shape 159"/>
          <p:cNvSpPr/>
          <p:nvPr/>
        </p:nvSpPr>
        <p:spPr>
          <a:xfrm>
            <a:off x="795000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8" name="Freeform: Shape 159"/>
          <p:cNvSpPr/>
          <p:nvPr/>
        </p:nvSpPr>
        <p:spPr>
          <a:xfrm>
            <a:off x="855830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69" name="Freeform: Shape 159"/>
          <p:cNvSpPr/>
          <p:nvPr/>
        </p:nvSpPr>
        <p:spPr>
          <a:xfrm>
            <a:off x="916660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70" name="Freeform: Shape 159"/>
          <p:cNvSpPr/>
          <p:nvPr/>
        </p:nvSpPr>
        <p:spPr>
          <a:xfrm>
            <a:off x="976949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71" name="Freeform: Shape 159"/>
          <p:cNvSpPr/>
          <p:nvPr/>
        </p:nvSpPr>
        <p:spPr>
          <a:xfrm>
            <a:off x="10377790"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72" name="Freeform: Shape 159"/>
          <p:cNvSpPr/>
          <p:nvPr/>
        </p:nvSpPr>
        <p:spPr>
          <a:xfrm>
            <a:off x="9780304"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573" name="Freeform: Shape 159"/>
          <p:cNvSpPr/>
          <p:nvPr/>
        </p:nvSpPr>
        <p:spPr>
          <a:xfrm>
            <a:off x="11594386"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5" name="Freeform: Shape 159"/>
          <p:cNvSpPr/>
          <p:nvPr/>
        </p:nvSpPr>
        <p:spPr>
          <a:xfrm>
            <a:off x="3708820" y="349116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dirty="0">
              <a:ln>
                <a:noFill/>
              </a:ln>
              <a:latin typeface="Arial" pitchFamily="18"/>
              <a:ea typeface="Arial Unicode MS" pitchFamily="2"/>
              <a:cs typeface="Arial Unicode MS" pitchFamily="2"/>
            </a:endParaRPr>
          </a:p>
        </p:txBody>
      </p:sp>
      <p:sp>
        <p:nvSpPr>
          <p:cNvPr id="256" name="Title 573"/>
          <p:cNvSpPr>
            <a:spLocks noGrp="1"/>
          </p:cNvSpPr>
          <p:nvPr>
            <p:ph type="ctrTitle"/>
          </p:nvPr>
        </p:nvSpPr>
        <p:spPr>
          <a:xfrm>
            <a:off x="2828148" y="1563070"/>
            <a:ext cx="9144000" cy="2387600"/>
          </a:xfrm>
        </p:spPr>
        <p:txBody>
          <a:bodyPr/>
          <a:lstStyle/>
          <a:p>
            <a:pPr algn="r"/>
            <a:r>
              <a:rPr lang="en-US" b="1" cap="small" dirty="0" err="1" smtClean="0">
                <a:latin typeface="Helvetica Neue Condensed" charset="0"/>
                <a:ea typeface="Helvetica Neue Condensed" charset="0"/>
                <a:cs typeface="Helvetica Neue Condensed" charset="0"/>
              </a:rPr>
              <a:t>Efeito</a:t>
            </a:r>
            <a:r>
              <a:rPr lang="en-US" b="1" cap="small" smtClean="0">
                <a:latin typeface="Helvetica Neue Condensed" charset="0"/>
                <a:ea typeface="Helvetica Neue Condensed" charset="0"/>
                <a:cs typeface="Helvetica Neue Condensed" charset="0"/>
              </a:rPr>
              <a:t> do </a:t>
            </a:r>
            <a:r>
              <a:rPr lang="en-US" b="1" cap="small" err="1" smtClean="0">
                <a:latin typeface="Helvetica Neue Condensed" charset="0"/>
                <a:ea typeface="Helvetica Neue Condensed" charset="0"/>
                <a:cs typeface="Helvetica Neue Condensed" charset="0"/>
              </a:rPr>
              <a:t>distúrbio</a:t>
            </a:r>
            <a:r>
              <a:rPr lang="en-US" b="1" cap="small" smtClean="0">
                <a:latin typeface="Helvetica Neue Condensed" charset="0"/>
                <a:ea typeface="Helvetica Neue Condensed" charset="0"/>
                <a:cs typeface="Helvetica Neue Condensed" charset="0"/>
              </a:rPr>
              <a:t> </a:t>
            </a:r>
            <a:r>
              <a:rPr lang="en-US" b="1" cap="small" err="1" smtClean="0">
                <a:latin typeface="Helvetica Neue Condensed" charset="0"/>
                <a:ea typeface="Helvetica Neue Condensed" charset="0"/>
                <a:cs typeface="Helvetica Neue Condensed" charset="0"/>
              </a:rPr>
              <a:t>nas</a:t>
            </a:r>
            <a:r>
              <a:rPr lang="en-US" b="1" cap="small" smtClean="0">
                <a:latin typeface="Helvetica Neue Condensed" charset="0"/>
                <a:ea typeface="Helvetica Neue Condensed" charset="0"/>
                <a:cs typeface="Helvetica Neue Condensed" charset="0"/>
              </a:rPr>
              <a:t> </a:t>
            </a:r>
            <a:r>
              <a:rPr lang="en-US" b="1" cap="small" err="1" smtClean="0">
                <a:latin typeface="Helvetica Neue Condensed" charset="0"/>
                <a:ea typeface="Helvetica Neue Condensed" charset="0"/>
                <a:cs typeface="Helvetica Neue Condensed" charset="0"/>
              </a:rPr>
              <a:t>estratégias</a:t>
            </a:r>
            <a:r>
              <a:rPr lang="en-US" b="1" cap="small" smtClean="0">
                <a:latin typeface="Helvetica Neue Condensed" charset="0"/>
                <a:ea typeface="Helvetica Neue Condensed" charset="0"/>
                <a:cs typeface="Helvetica Neue Condensed" charset="0"/>
              </a:rPr>
              <a:t> de </a:t>
            </a:r>
            <a:r>
              <a:rPr lang="en-US" b="1" cap="small" err="1" smtClean="0">
                <a:latin typeface="Helvetica Neue Condensed" charset="0"/>
                <a:ea typeface="Helvetica Neue Condensed" charset="0"/>
                <a:cs typeface="Helvetica Neue Condensed" charset="0"/>
              </a:rPr>
              <a:t>vida</a:t>
            </a:r>
            <a:endParaRPr lang="en-US" b="1" cap="small">
              <a:latin typeface="Helvetica Neue Condensed" charset="0"/>
              <a:ea typeface="Helvetica Neue Condensed" charset="0"/>
              <a:cs typeface="Helvetica Neue Condensed" charset="0"/>
            </a:endParaRPr>
          </a:p>
        </p:txBody>
      </p:sp>
      <p:sp>
        <p:nvSpPr>
          <p:cNvPr id="257" name="Subtitle 574"/>
          <p:cNvSpPr>
            <a:spLocks noGrp="1"/>
          </p:cNvSpPr>
          <p:nvPr>
            <p:ph type="subTitle" idx="1"/>
          </p:nvPr>
        </p:nvSpPr>
        <p:spPr>
          <a:xfrm>
            <a:off x="6584256" y="4084250"/>
            <a:ext cx="5387892" cy="1655762"/>
          </a:xfrm>
        </p:spPr>
        <p:txBody>
          <a:bodyPr>
            <a:normAutofit/>
          </a:bodyPr>
          <a:lstStyle/>
          <a:p>
            <a:pPr algn="r"/>
            <a:r>
              <a:rPr lang="en-US" sz="2800" b="1" cap="small" err="1" smtClean="0">
                <a:latin typeface="Helvetica Neue Condensed" charset="0"/>
                <a:ea typeface="Helvetica Neue Condensed" charset="0"/>
                <a:cs typeface="Helvetica Neue Condensed" charset="0"/>
              </a:rPr>
              <a:t>Dinâmicas</a:t>
            </a:r>
            <a:r>
              <a:rPr lang="en-US" sz="2800" b="1" cap="small" smtClean="0">
                <a:latin typeface="Helvetica Neue Condensed" charset="0"/>
                <a:ea typeface="Helvetica Neue Condensed" charset="0"/>
                <a:cs typeface="Helvetica Neue Condensed" charset="0"/>
              </a:rPr>
              <a:t> </a:t>
            </a:r>
            <a:r>
              <a:rPr lang="en-US" sz="2800" b="1" cap="small" err="1" smtClean="0">
                <a:latin typeface="Helvetica Neue Condensed" charset="0"/>
                <a:ea typeface="Helvetica Neue Condensed" charset="0"/>
                <a:cs typeface="Helvetica Neue Condensed" charset="0"/>
              </a:rPr>
              <a:t>ecológicas</a:t>
            </a:r>
            <a:r>
              <a:rPr lang="en-US" sz="2800" b="1" cap="small" smtClean="0">
                <a:latin typeface="Helvetica Neue Condensed" charset="0"/>
                <a:ea typeface="Helvetica Neue Condensed" charset="0"/>
                <a:cs typeface="Helvetica Neue Condensed" charset="0"/>
              </a:rPr>
              <a:t> e </a:t>
            </a:r>
            <a:r>
              <a:rPr lang="en-US" sz="2800" b="1" cap="small" err="1" smtClean="0">
                <a:latin typeface="Helvetica Neue Condensed" charset="0"/>
                <a:ea typeface="Helvetica Neue Condensed" charset="0"/>
                <a:cs typeface="Helvetica Neue Condensed" charset="0"/>
              </a:rPr>
              <a:t>evolutivas</a:t>
            </a:r>
            <a:endParaRPr lang="en-US" sz="2800" b="1" cap="small">
              <a:latin typeface="Helvetica Neue Condensed" charset="0"/>
              <a:ea typeface="Helvetica Neue Condensed" charset="0"/>
              <a:cs typeface="Helvetica Neue Condensed" charset="0"/>
            </a:endParaRPr>
          </a:p>
        </p:txBody>
      </p:sp>
      <p:sp>
        <p:nvSpPr>
          <p:cNvPr id="258" name="Subtitle 574"/>
          <p:cNvSpPr txBox="1">
            <a:spLocks/>
          </p:cNvSpPr>
          <p:nvPr/>
        </p:nvSpPr>
        <p:spPr>
          <a:xfrm>
            <a:off x="2999488" y="5342860"/>
            <a:ext cx="8972660" cy="2352989"/>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solidFill>
                <a:latin typeface="+mn-lt"/>
                <a:ea typeface="+mn-ea"/>
                <a:cs typeface="+mn-cs"/>
              </a:defRPr>
            </a:lvl9pPr>
          </a:lstStyle>
          <a:p>
            <a:pPr algn="r">
              <a:lnSpc>
                <a:spcPct val="100000"/>
              </a:lnSpc>
            </a:pPr>
            <a:r>
              <a:rPr lang="en-US" b="1" err="1" smtClean="0">
                <a:latin typeface="Helvetica Neue Condensed" charset="0"/>
                <a:ea typeface="Helvetica Neue Condensed" charset="0"/>
                <a:cs typeface="Helvetica Neue Condensed" charset="0"/>
              </a:rPr>
              <a:t>Luísa</a:t>
            </a:r>
            <a:r>
              <a:rPr lang="en-US" b="1" smtClean="0">
                <a:latin typeface="Helvetica Neue Condensed" charset="0"/>
                <a:ea typeface="Helvetica Neue Condensed" charset="0"/>
                <a:cs typeface="Helvetica Neue Condensed" charset="0"/>
              </a:rPr>
              <a:t> Novara </a:t>
            </a:r>
            <a:r>
              <a:rPr lang="en-US" b="1" err="1" smtClean="0">
                <a:latin typeface="Helvetica Neue Condensed" charset="0"/>
                <a:ea typeface="Helvetica Neue Condensed" charset="0"/>
                <a:cs typeface="Helvetica Neue Condensed" charset="0"/>
              </a:rPr>
              <a:t>Monclar</a:t>
            </a:r>
            <a:r>
              <a:rPr lang="en-US" b="1" smtClean="0">
                <a:latin typeface="Helvetica Neue Condensed" charset="0"/>
                <a:ea typeface="Helvetica Neue Condensed" charset="0"/>
                <a:cs typeface="Helvetica Neue Condensed" charset="0"/>
              </a:rPr>
              <a:t> </a:t>
            </a:r>
            <a:r>
              <a:rPr lang="en-US" b="1" err="1" smtClean="0">
                <a:latin typeface="Helvetica Neue Condensed" charset="0"/>
                <a:ea typeface="Helvetica Neue Condensed" charset="0"/>
                <a:cs typeface="Helvetica Neue Condensed" charset="0"/>
              </a:rPr>
              <a:t>Gonçalves</a:t>
            </a:r>
            <a:endParaRPr lang="en-US" b="1" smtClean="0">
              <a:latin typeface="Helvetica Neue Condensed" charset="0"/>
              <a:ea typeface="Helvetica Neue Condensed" charset="0"/>
              <a:cs typeface="Helvetica Neue Condensed" charset="0"/>
            </a:endParaRPr>
          </a:p>
          <a:p>
            <a:pPr algn="r">
              <a:lnSpc>
                <a:spcPct val="100000"/>
              </a:lnSpc>
            </a:pPr>
            <a:r>
              <a:rPr lang="en-US" b="1" cap="small" err="1" smtClean="0">
                <a:latin typeface="Helvetica Neue Condensed" charset="0"/>
                <a:ea typeface="Helvetica Neue Condensed" charset="0"/>
                <a:cs typeface="Helvetica Neue Condensed" charset="0"/>
              </a:rPr>
              <a:t>Orientador</a:t>
            </a:r>
            <a:r>
              <a:rPr lang="en-US" b="1" cap="small" smtClean="0">
                <a:latin typeface="Helvetica Neue Condensed" charset="0"/>
                <a:ea typeface="Helvetica Neue Condensed" charset="0"/>
                <a:cs typeface="Helvetica Neue Condensed" charset="0"/>
              </a:rPr>
              <a:t>: </a:t>
            </a:r>
            <a:r>
              <a:rPr lang="en-US" b="1" smtClean="0">
                <a:latin typeface="Helvetica Neue Condensed" charset="0"/>
                <a:ea typeface="Helvetica Neue Condensed" charset="0"/>
                <a:cs typeface="Helvetica Neue Condensed" charset="0"/>
              </a:rPr>
              <a:t>Prof. Dr. Alexandre </a:t>
            </a:r>
            <a:r>
              <a:rPr lang="en-US" b="1" err="1" smtClean="0">
                <a:latin typeface="Helvetica Neue Condensed" charset="0"/>
                <a:ea typeface="Helvetica Neue Condensed" charset="0"/>
                <a:cs typeface="Helvetica Neue Condensed" charset="0"/>
              </a:rPr>
              <a:t>Adalardo</a:t>
            </a:r>
            <a:r>
              <a:rPr lang="en-US" b="1" smtClean="0">
                <a:latin typeface="Helvetica Neue Condensed" charset="0"/>
                <a:ea typeface="Helvetica Neue Condensed" charset="0"/>
                <a:cs typeface="Helvetica Neue Condensed" charset="0"/>
              </a:rPr>
              <a:t> de Oliveira</a:t>
            </a:r>
          </a:p>
          <a:p>
            <a:pPr algn="r">
              <a:lnSpc>
                <a:spcPct val="100000"/>
              </a:lnSpc>
            </a:pPr>
            <a:r>
              <a:rPr lang="en-US" b="1" cap="small" err="1" smtClean="0">
                <a:latin typeface="Helvetica Neue Condensed" charset="0"/>
                <a:ea typeface="Helvetica Neue Condensed" charset="0"/>
                <a:cs typeface="Helvetica Neue Condensed" charset="0"/>
              </a:rPr>
              <a:t>Coorientador</a:t>
            </a:r>
            <a:r>
              <a:rPr lang="en-US" b="1" cap="small" smtClean="0">
                <a:latin typeface="Helvetica Neue Condensed" charset="0"/>
                <a:ea typeface="Helvetica Neue Condensed" charset="0"/>
                <a:cs typeface="Helvetica Neue Condensed" charset="0"/>
              </a:rPr>
              <a:t>: </a:t>
            </a:r>
            <a:r>
              <a:rPr lang="en-US" b="1" smtClean="0">
                <a:latin typeface="Helvetica Neue Condensed" charset="0"/>
                <a:ea typeface="Helvetica Neue Condensed" charset="0"/>
                <a:cs typeface="Helvetica Neue Condensed" charset="0"/>
              </a:rPr>
              <a:t>Prof. Dr. Paulo </a:t>
            </a:r>
            <a:r>
              <a:rPr lang="en-US" b="1" err="1" smtClean="0">
                <a:latin typeface="Helvetica Neue Condensed" charset="0"/>
                <a:ea typeface="Helvetica Neue Condensed" charset="0"/>
                <a:cs typeface="Helvetica Neue Condensed" charset="0"/>
              </a:rPr>
              <a:t>Inácio</a:t>
            </a:r>
            <a:r>
              <a:rPr lang="en-US" b="1" smtClean="0">
                <a:latin typeface="Helvetica Neue Condensed" charset="0"/>
                <a:ea typeface="Helvetica Neue Condensed" charset="0"/>
                <a:cs typeface="Helvetica Neue Condensed" charset="0"/>
              </a:rPr>
              <a:t> Prado</a:t>
            </a:r>
            <a:endParaRPr lang="en-US" b="1">
              <a:latin typeface="Helvetica Neue Condensed" charset="0"/>
              <a:ea typeface="Helvetica Neue Condensed" charset="0"/>
              <a:cs typeface="Helvetica Neue Condensed" charset="0"/>
            </a:endParaRPr>
          </a:p>
        </p:txBody>
      </p:sp>
    </p:spTree>
    <p:extLst>
      <p:ext uri="{BB962C8B-B14F-4D97-AF65-F5344CB8AC3E}">
        <p14:creationId xmlns:p14="http://schemas.microsoft.com/office/powerpoint/2010/main" val="23395069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6757376"/>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77"/>
          <p:cNvSpPr/>
          <p:nvPr/>
        </p:nvSpPr>
        <p:spPr>
          <a:xfrm>
            <a:off x="7483693" y="24529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22385132"/>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01037927"/>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alpha val="30000"/>
            </a:schemeClr>
          </a:solidFill>
          <a:ln w="0">
            <a:solidFill>
              <a:schemeClr val="accent5">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68127560"/>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alpha val="30000"/>
            </a:schemeClr>
          </a:solidFill>
          <a:ln w="0">
            <a:solidFill>
              <a:schemeClr val="accent5">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4561589"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6540228" y="32077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47494591"/>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6"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4561589"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6540228" y="32077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02086332"/>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6"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4561589"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6540228" y="32077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77"/>
          <p:cNvSpPr/>
          <p:nvPr/>
        </p:nvSpPr>
        <p:spPr>
          <a:xfrm>
            <a:off x="7483693" y="24529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2429371"/>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6943679"/>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730591360"/>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629637749"/>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8055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27360110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0" name="Title 1"/>
          <p:cNvSpPr txBox="1">
            <a:spLocks/>
          </p:cNvSpPr>
          <p:nvPr/>
        </p:nvSpPr>
        <p:spPr>
          <a:xfrm>
            <a:off x="7244808" y="2449515"/>
            <a:ext cx="4374378"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iltragem</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55743152"/>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640136"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908831"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56241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537241"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047695837"/>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640136"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908831"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56241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537241"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123533995"/>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3464649" y="2322230"/>
            <a:ext cx="4693294"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447375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filtragem</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640136"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39" name="Freeform: Shape 11"/>
          <p:cNvSpPr/>
          <p:nvPr/>
        </p:nvSpPr>
        <p:spPr>
          <a:xfrm>
            <a:off x="3901755"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5879486"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6531436"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901755"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876702" y="445035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720133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562497"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223036"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879486"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40228"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7200970" y="321174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5876571" y="50745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6538950"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908831" y="38295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56241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537241" y="445009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566841" y="50564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5213770" y="32091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202942" y="444433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746311153"/>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solidFill>
                  <a:srgbClr val="942093"/>
                </a:solidFill>
                <a:latin typeface="Helvetica Neue Thin" charset="0"/>
                <a:ea typeface="Helvetica Neue Thin" charset="0"/>
                <a:cs typeface="Helvetica Neue Thin" charset="0"/>
              </a:rPr>
              <a:t>Biologia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17" name="Title 1"/>
          <p:cNvSpPr txBox="1">
            <a:spLocks/>
          </p:cNvSpPr>
          <p:nvPr/>
        </p:nvSpPr>
        <p:spPr>
          <a:xfrm>
            <a:off x="8662096" y="153791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solidFill>
                  <a:srgbClr val="009193"/>
                </a:solidFill>
                <a:latin typeface="Helvetica Neue Thin" charset="0"/>
                <a:ea typeface="Helvetica Neue Thin" charset="0"/>
                <a:cs typeface="Helvetica Neue Thin" charset="0"/>
              </a:rPr>
              <a:t>Ecologia</a:t>
            </a:r>
            <a:r>
              <a:rPr lang="en-US" sz="3200" dirty="0" smtClean="0">
                <a:solidFill>
                  <a:srgbClr val="009193"/>
                </a:solidFill>
                <a:latin typeface="Helvetica Neue Thin" charset="0"/>
                <a:ea typeface="Helvetica Neue Thin" charset="0"/>
                <a:cs typeface="Helvetica Neue Thin" charset="0"/>
              </a:rPr>
              <a:t> de </a:t>
            </a:r>
            <a:r>
              <a:rPr lang="en-US" sz="3200" dirty="0" err="1" smtClean="0">
                <a:solidFill>
                  <a:srgbClr val="009193"/>
                </a:solidFill>
                <a:latin typeface="Helvetica Neue Thin" charset="0"/>
                <a:ea typeface="Helvetica Neue Thin" charset="0"/>
                <a:cs typeface="Helvetica Neue Thin" charset="0"/>
              </a:rPr>
              <a:t>Comunidades</a:t>
            </a:r>
            <a:endParaRPr lang="en-US" sz="3200" dirty="0">
              <a:solidFill>
                <a:srgbClr val="009193"/>
              </a:solidFill>
              <a:latin typeface="Helvetica Neue Thin" charset="0"/>
              <a:ea typeface="Helvetica Neue Thin" charset="0"/>
              <a:cs typeface="Helvetica Neue Thin" charset="0"/>
            </a:endParaRPr>
          </a:p>
        </p:txBody>
      </p:sp>
      <p:sp>
        <p:nvSpPr>
          <p:cNvPr id="21" name="Title 1"/>
          <p:cNvSpPr txBox="1">
            <a:spLocks/>
          </p:cNvSpPr>
          <p:nvPr/>
        </p:nvSpPr>
        <p:spPr>
          <a:xfrm>
            <a:off x="7700561" y="2291159"/>
            <a:ext cx="4226054" cy="36904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Clr>
                <a:srgbClr val="009193"/>
              </a:buClr>
              <a:buFont typeface="Arial" charset="0"/>
              <a:buChar char="•"/>
            </a:pPr>
            <a:r>
              <a:rPr lang="en-US" sz="3200" dirty="0" err="1" smtClean="0">
                <a:latin typeface="Helvetica Neue Thin" charset="0"/>
                <a:ea typeface="Helvetica Neue Thin" charset="0"/>
                <a:cs typeface="Helvetica Neue Thin" charset="0"/>
              </a:rPr>
              <a:t>comunidade</a:t>
            </a:r>
            <a:endParaRPr lang="en-US" sz="3200" dirty="0" smtClean="0">
              <a:latin typeface="Helvetica Neue Thin" charset="0"/>
              <a:ea typeface="Helvetica Neue Thin" charset="0"/>
              <a:cs typeface="Helvetica Neue Thin" charset="0"/>
            </a:endParaRPr>
          </a:p>
          <a:p>
            <a:pPr marL="457200" indent="-457200">
              <a:buClr>
                <a:srgbClr val="009193"/>
              </a:buClr>
              <a:buFont typeface="Arial" charset="0"/>
              <a:buChar char="•"/>
            </a:pPr>
            <a:endParaRPr lang="en-US" sz="3200" dirty="0" smtClean="0">
              <a:latin typeface="Helvetica Neue Thin" charset="0"/>
              <a:ea typeface="Helvetica Neue Thin" charset="0"/>
              <a:cs typeface="Helvetica Neue Thin" charset="0"/>
            </a:endParaRPr>
          </a:p>
          <a:p>
            <a:pPr marL="457200" indent="-457200">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xclusão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competitiva</a:t>
            </a:r>
            <a:r>
              <a:rPr lang="en-US" sz="3200" dirty="0" smtClean="0">
                <a:latin typeface="Helvetica Neue Thin" charset="0"/>
                <a:ea typeface="Helvetica Neue Thin" charset="0"/>
                <a:cs typeface="Helvetica Neue Thin" charset="0"/>
              </a:rPr>
              <a:t> de </a:t>
            </a:r>
            <a:r>
              <a:rPr lang="en-US" sz="3200" dirty="0" err="1" smtClean="0">
                <a:latin typeface="Helvetica Neue Thin" charset="0"/>
                <a:ea typeface="Helvetica Neue Thin" charset="0"/>
                <a:cs typeface="Helvetica Neue Thin" charset="0"/>
              </a:rPr>
              <a:t>populações</a:t>
            </a:r>
            <a:endParaRPr lang="en-US" sz="3200" dirty="0">
              <a:latin typeface="Helvetica Neue Thin" charset="0"/>
              <a:ea typeface="Helvetica Neue Thin" charset="0"/>
              <a:cs typeface="Helvetica Neue Thin" charset="0"/>
            </a:endParaRPr>
          </a:p>
        </p:txBody>
      </p:sp>
      <p:sp>
        <p:nvSpPr>
          <p:cNvPr id="18" name="Title 1"/>
          <p:cNvSpPr txBox="1">
            <a:spLocks/>
          </p:cNvSpPr>
          <p:nvPr/>
        </p:nvSpPr>
        <p:spPr>
          <a:xfrm>
            <a:off x="304699" y="2291159"/>
            <a:ext cx="5683225" cy="36904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Clr>
                <a:srgbClr val="942093"/>
              </a:buClr>
              <a:buFont typeface="Arial" charset="0"/>
              <a:buChar char="•"/>
            </a:pPr>
            <a:r>
              <a:rPr lang="en-US" sz="3200" dirty="0" err="1">
                <a:latin typeface="Helvetica Neue Thin" charset="0"/>
                <a:ea typeface="Helvetica Neue Thin" charset="0"/>
                <a:cs typeface="Helvetica Neue Thin" charset="0"/>
              </a:rPr>
              <a:t>p</a:t>
            </a:r>
            <a:r>
              <a:rPr lang="en-US" sz="3200" dirty="0" err="1" smtClean="0">
                <a:latin typeface="Helvetica Neue Thin" charset="0"/>
                <a:ea typeface="Helvetica Neue Thin" charset="0"/>
                <a:cs typeface="Helvetica Neue Thin" charset="0"/>
              </a:rPr>
              <a:t>opulação</a:t>
            </a:r>
            <a:endParaRPr lang="en-US" sz="3200" dirty="0" smtClean="0">
              <a:latin typeface="Helvetica Neue Thin" charset="0"/>
              <a:ea typeface="Helvetica Neue Thin" charset="0"/>
              <a:cs typeface="Helvetica Neue Thin" charset="0"/>
            </a:endParaRPr>
          </a:p>
          <a:p>
            <a:pPr marL="457200" indent="-457200">
              <a:buClr>
                <a:srgbClr val="942093"/>
              </a:buClr>
              <a:buFont typeface="Arial" charset="0"/>
              <a:buChar char="•"/>
            </a:pPr>
            <a:endParaRPr lang="en-US" sz="3200" dirty="0" smtClean="0">
              <a:latin typeface="Helvetica Neue Thin" charset="0"/>
              <a:ea typeface="Helvetica Neue Thin" charset="0"/>
              <a:cs typeface="Helvetica Neue Thin" charset="0"/>
            </a:endParaRPr>
          </a:p>
          <a:p>
            <a:pPr marL="457200" indent="-457200">
              <a:buClr>
                <a:srgbClr val="942093"/>
              </a:buClr>
              <a:buFont typeface="Arial" charset="0"/>
              <a:buChar char="•"/>
            </a:pPr>
            <a:r>
              <a:rPr lang="en-US" sz="3200" dirty="0" err="1">
                <a:latin typeface="Helvetica Neue Thin" charset="0"/>
                <a:ea typeface="Helvetica Neue Thin" charset="0"/>
                <a:cs typeface="Helvetica Neue Thin" charset="0"/>
              </a:rPr>
              <a:t>a</a:t>
            </a:r>
            <a:r>
              <a:rPr lang="en-US" sz="3200" dirty="0" err="1" smtClean="0">
                <a:latin typeface="Helvetica Neue Thin" charset="0"/>
                <a:ea typeface="Helvetica Neue Thin" charset="0"/>
                <a:cs typeface="Helvetica Neue Thin" charset="0"/>
              </a:rPr>
              <a:t>daptação</a:t>
            </a:r>
            <a:endParaRPr lang="en-US" sz="3200" dirty="0" smtClean="0">
              <a:latin typeface="Helvetica Neue Thin" charset="0"/>
              <a:ea typeface="Helvetica Neue Thin" charset="0"/>
              <a:cs typeface="Helvetica Neue Thin" charset="0"/>
            </a:endParaRPr>
          </a:p>
          <a:p>
            <a:pPr marL="457200" indent="-457200">
              <a:buClr>
                <a:srgbClr val="942093"/>
              </a:buClr>
              <a:buFont typeface="Arial" charset="0"/>
              <a:buChar char="•"/>
            </a:pPr>
            <a:endParaRPr lang="en-US" sz="3200" dirty="0">
              <a:latin typeface="Helvetica Neue Thin" charset="0"/>
              <a:ea typeface="Helvetica Neue Thin" charset="0"/>
              <a:cs typeface="Helvetica Neue Thin" charset="0"/>
            </a:endParaRPr>
          </a:p>
        </p:txBody>
      </p:sp>
      <p:cxnSp>
        <p:nvCxnSpPr>
          <p:cNvPr id="19" name="Straight Connector 18"/>
          <p:cNvCxnSpPr/>
          <p:nvPr/>
        </p:nvCxnSpPr>
        <p:spPr>
          <a:xfrm>
            <a:off x="5917599" y="152959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5006503"/>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a:latin typeface="Helvetica Neue Thin" charset="0"/>
                <a:ea typeface="Helvetica Neue Thin" charset="0"/>
                <a:cs typeface="Helvetica Neue Thin" charset="0"/>
              </a:rPr>
              <a:t>p</a:t>
            </a:r>
            <a:r>
              <a:rPr lang="en-US" sz="3600" smtClean="0">
                <a:latin typeface="Helvetica Neue Thin" charset="0"/>
                <a:ea typeface="Helvetica Neue Thin" charset="0"/>
                <a:cs typeface="Helvetica Neue Thin" charset="0"/>
              </a:rPr>
              <a:t>orém</a:t>
            </a:r>
            <a:r>
              <a:rPr lang="is-I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652087222"/>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a:latin typeface="Helvetica Neue Thin" charset="0"/>
                <a:ea typeface="Helvetica Neue Thin" charset="0"/>
                <a:cs typeface="Helvetica Neue Thin" charset="0"/>
              </a:rPr>
              <a:t>p</a:t>
            </a:r>
            <a:r>
              <a:rPr lang="en-US" sz="3600" smtClean="0">
                <a:latin typeface="Helvetica Neue Thin" charset="0"/>
                <a:ea typeface="Helvetica Neue Thin" charset="0"/>
                <a:cs typeface="Helvetica Neue Thin" charset="0"/>
              </a:rPr>
              <a:t>orém</a:t>
            </a:r>
            <a:r>
              <a:rPr lang="is-I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36004923"/>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a:latin typeface="Helvetica Neue Thin" charset="0"/>
                <a:ea typeface="Helvetica Neue Thin" charset="0"/>
                <a:cs typeface="Helvetica Neue Thin" charset="0"/>
              </a:rPr>
              <a:t>p</a:t>
            </a:r>
            <a:r>
              <a:rPr lang="en-US" sz="3600" smtClean="0">
                <a:latin typeface="Helvetica Neue Thin" charset="0"/>
                <a:ea typeface="Helvetica Neue Thin" charset="0"/>
                <a:cs typeface="Helvetica Neue Thin" charset="0"/>
              </a:rPr>
              <a:t>orém</a:t>
            </a:r>
            <a:r>
              <a:rPr lang="is-I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15" name="Title 1"/>
          <p:cNvSpPr txBox="1">
            <a:spLocks/>
          </p:cNvSpPr>
          <p:nvPr/>
        </p:nvSpPr>
        <p:spPr>
          <a:xfrm>
            <a:off x="3514563" y="2043346"/>
            <a:ext cx="5683225" cy="369045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Clr>
                <a:schemeClr val="tx1"/>
              </a:buClr>
              <a:buFont typeface="Arial" charset="0"/>
              <a:buChar char="•"/>
            </a:pPr>
            <a:r>
              <a:rPr lang="en-US" sz="3200" dirty="0" err="1">
                <a:latin typeface="Helvetica Neue Thin" charset="0"/>
                <a:ea typeface="Helvetica Neue Thin" charset="0"/>
                <a:cs typeface="Helvetica Neue Thin" charset="0"/>
              </a:rPr>
              <a:t>c</a:t>
            </a:r>
            <a:r>
              <a:rPr lang="en-US" sz="3200" dirty="0" err="1" smtClean="0">
                <a:latin typeface="Helvetica Neue Thin" charset="0"/>
                <a:ea typeface="Helvetica Neue Thin" charset="0"/>
                <a:cs typeface="Helvetica Neue Thin" charset="0"/>
              </a:rPr>
              <a:t>ontextos</a:t>
            </a:r>
            <a:r>
              <a:rPr lang="en-US" sz="3200" dirty="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multiespecíficos</a:t>
            </a:r>
            <a:endParaRPr lang="en-US" sz="3200" dirty="0" smtClean="0">
              <a:latin typeface="Helvetica Neue Thin" charset="0"/>
              <a:ea typeface="Helvetica Neue Thin" charset="0"/>
              <a:cs typeface="Helvetica Neue Thin" charset="0"/>
            </a:endParaRPr>
          </a:p>
          <a:p>
            <a:pPr marL="457200" indent="-457200">
              <a:buClr>
                <a:schemeClr val="tx1"/>
              </a:buClr>
              <a:buFont typeface="Arial" charset="0"/>
              <a:buChar char="•"/>
            </a:pPr>
            <a:endParaRPr lang="en-US" sz="3200" dirty="0">
              <a:latin typeface="Helvetica Neue Thin" charset="0"/>
              <a:ea typeface="Helvetica Neue Thin" charset="0"/>
              <a:cs typeface="Helvetica Neue Thin" charset="0"/>
            </a:endParaRPr>
          </a:p>
          <a:p>
            <a:pPr marL="457200" indent="-457200">
              <a:buClr>
                <a:schemeClr val="tx1"/>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spécies</a:t>
            </a:r>
            <a:r>
              <a:rPr lang="en-US" sz="3200" dirty="0" smtClean="0">
                <a:latin typeface="Helvetica Neue Thin" charset="0"/>
                <a:ea typeface="Helvetica Neue Thin" charset="0"/>
                <a:cs typeface="Helvetica Neue Thin" charset="0"/>
              </a:rPr>
              <a:t> sob </a:t>
            </a:r>
            <a:r>
              <a:rPr lang="en-US" sz="3200" dirty="0" err="1" smtClean="0">
                <a:latin typeface="Helvetica Neue Thin" charset="0"/>
                <a:ea typeface="Helvetica Neue Thin" charset="0"/>
                <a:cs typeface="Helvetica Neue Thin" charset="0"/>
              </a:rPr>
              <a:t>evolução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68370295"/>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28535918"/>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15" name="Freeform: Shape 176"/>
          <p:cNvSpPr/>
          <p:nvPr/>
        </p:nvSpPr>
        <p:spPr>
          <a:xfrm>
            <a:off x="4530696" y="312123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416364" y="2496262"/>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67475144"/>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sp>
        <p:nvSpPr>
          <p:cNvPr id="8"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3" name="Left-Right Arrow 2"/>
          <p:cNvSpPr/>
          <p:nvPr/>
        </p:nvSpPr>
        <p:spPr>
          <a:xfrm>
            <a:off x="3266720" y="1908231"/>
            <a:ext cx="5540188" cy="573741"/>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448594" y="452315"/>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15" name="Freeform: Shape 176"/>
          <p:cNvSpPr/>
          <p:nvPr/>
        </p:nvSpPr>
        <p:spPr>
          <a:xfrm>
            <a:off x="4530696" y="312123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416364" y="2496262"/>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dirty="0">
              <a:latin typeface="Helvetica Neue Thin" charset="0"/>
              <a:ea typeface="Helvetica Neue Thin" charset="0"/>
              <a:cs typeface="Helvetica Neue Thin" charset="0"/>
            </a:endParaRPr>
          </a:p>
        </p:txBody>
      </p:sp>
      <p:sp>
        <p:nvSpPr>
          <p:cNvPr id="17" name="Lightning Bolt 16"/>
          <p:cNvSpPr/>
          <p:nvPr/>
        </p:nvSpPr>
        <p:spPr>
          <a:xfrm>
            <a:off x="5821655" y="1881336"/>
            <a:ext cx="519953" cy="627529"/>
          </a:xfrm>
          <a:prstGeom prst="lightningBol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Title 1"/>
          <p:cNvSpPr txBox="1">
            <a:spLocks/>
          </p:cNvSpPr>
          <p:nvPr/>
        </p:nvSpPr>
        <p:spPr>
          <a:xfrm>
            <a:off x="3899652" y="4322210"/>
            <a:ext cx="4485075" cy="1462408"/>
          </a:xfrm>
          <a:prstGeom prst="rect">
            <a:avLst/>
          </a:prstGeom>
          <a:ln w="38100">
            <a:solidFill>
              <a:schemeClr val="accent5">
                <a:lumMod val="75000"/>
              </a:schemeClr>
            </a:solidFill>
          </a:ln>
          <a:effectLst/>
        </p:spPr>
        <p:style>
          <a:lnRef idx="2">
            <a:schemeClr val="accent2"/>
          </a:lnRef>
          <a:fillRef idx="1">
            <a:schemeClr val="lt1"/>
          </a:fillRef>
          <a:effectRef idx="0">
            <a:schemeClr val="accent2"/>
          </a:effectRef>
          <a:fontRef idx="minor">
            <a:schemeClr val="dk1"/>
          </a:fontRef>
        </p:style>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p</a:t>
            </a:r>
            <a:r>
              <a:rPr lang="en-US" sz="3600" smtClean="0">
                <a:latin typeface="Helvetica Neue Thin" charset="0"/>
                <a:ea typeface="Helvetica Neue Thin" charset="0"/>
                <a:cs typeface="Helvetica Neue Thin" charset="0"/>
              </a:rPr>
              <a:t>redições</a:t>
            </a:r>
            <a:endParaRPr lang="en-US" sz="3600">
              <a:latin typeface="Helvetica Neue Thin" charset="0"/>
              <a:ea typeface="Helvetica Neue Thin" charset="0"/>
              <a:cs typeface="Helvetica Neue Thin" charset="0"/>
            </a:endParaRPr>
          </a:p>
          <a:p>
            <a:pPr algn="ctr"/>
            <a:r>
              <a:rPr lang="en-US" sz="3600" err="1" smtClean="0">
                <a:latin typeface="Helvetica Neue Thin" charset="0"/>
                <a:ea typeface="Helvetica Neue Thin" charset="0"/>
                <a:cs typeface="Helvetica Neue Thin" charset="0"/>
              </a:rPr>
              <a:t>distintas</a:t>
            </a:r>
            <a:r>
              <a:rPr lang="en-US" sz="3600" smtClean="0">
                <a:latin typeface="Helvetica Neue Thin" charset="0"/>
                <a:ea typeface="Helvetica Neue Thin" charset="0"/>
                <a:cs typeface="Helvetica Neue Thin" charset="0"/>
              </a:rPr>
              <a:t> e </a:t>
            </a:r>
            <a:r>
              <a:rPr lang="en-US" sz="3600" err="1" smtClean="0">
                <a:latin typeface="Helvetica Neue Thin" charset="0"/>
                <a:ea typeface="Helvetica Neue Thin" charset="0"/>
                <a:cs typeface="Helvetica Neue Thin" charset="0"/>
              </a:rPr>
              <a:t>imprecisas</a:t>
            </a:r>
            <a:r>
              <a:rPr lang="en-US" sz="3600" smtClean="0">
                <a:latin typeface="Helvetica Neue Thin" charset="0"/>
                <a:ea typeface="Helvetica Neue Thin" charset="0"/>
                <a:cs typeface="Helvetica Neue Thin" charset="0"/>
              </a:rPr>
              <a:t>   </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094374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41"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92584554"/>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258133" y="743096"/>
            <a:ext cx="11668482" cy="48184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en-US" dirty="0" smtClean="0">
                <a:latin typeface="Helvetica Neue Thin" charset="0"/>
                <a:ea typeface="Helvetica Neue Thin" charset="0"/>
                <a:cs typeface="Helvetica Neue Thin" charset="0"/>
              </a:rPr>
              <a:t>Como o </a:t>
            </a:r>
            <a:r>
              <a:rPr lang="en-US" b="1" dirty="0" err="1" smtClean="0">
                <a:latin typeface="Helvetica Neue Thin" charset="0"/>
                <a:ea typeface="Helvetica Neue Thin" charset="0"/>
                <a:cs typeface="Helvetica Neue Thin" charset="0"/>
              </a:rPr>
              <a:t>distúrbio</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determina</a:t>
            </a:r>
            <a:endParaRPr lang="en-US" dirty="0">
              <a:solidFill>
                <a:schemeClr val="bg1"/>
              </a:solidFill>
              <a:latin typeface="Helvetica Neue Thin" charset="0"/>
              <a:ea typeface="Helvetica Neue Thin" charset="0"/>
              <a:cs typeface="Helvetica Neue Thin" charset="0"/>
            </a:endParaRPr>
          </a:p>
          <a:p>
            <a:pPr algn="ctr">
              <a:lnSpc>
                <a:spcPct val="150000"/>
              </a:lnSpc>
            </a:pPr>
            <a:r>
              <a:rPr lang="en-US" dirty="0" smtClean="0">
                <a:solidFill>
                  <a:schemeClr val="bg1"/>
                </a:solidFill>
                <a:latin typeface="Helvetica Neue Thin" charset="0"/>
                <a:ea typeface="Helvetica Neue Thin" charset="0"/>
                <a:cs typeface="Helvetica Neue Thin" charset="0"/>
              </a:rPr>
              <a:t>as </a:t>
            </a:r>
            <a:r>
              <a:rPr lang="en-US" b="1" dirty="0" err="1" smtClean="0">
                <a:solidFill>
                  <a:schemeClr val="bg1"/>
                </a:solidFill>
                <a:latin typeface="Helvetica Neue Thin" charset="0"/>
                <a:ea typeface="Helvetica Neue Thin" charset="0"/>
                <a:cs typeface="Helvetica Neue Thin" charset="0"/>
              </a:rPr>
              <a:t>estratégias</a:t>
            </a:r>
            <a:r>
              <a:rPr lang="en-US" b="1" dirty="0" smtClean="0">
                <a:solidFill>
                  <a:schemeClr val="bg1"/>
                </a:solidFill>
                <a:latin typeface="Helvetica Neue Thin" charset="0"/>
                <a:ea typeface="Helvetica Neue Thin" charset="0"/>
                <a:cs typeface="Helvetica Neue Thin" charset="0"/>
              </a:rPr>
              <a:t> de </a:t>
            </a:r>
            <a:r>
              <a:rPr lang="en-US" b="1" dirty="0" err="1" smtClean="0">
                <a:solidFill>
                  <a:schemeClr val="bg1"/>
                </a:solidFill>
                <a:latin typeface="Helvetica Neue Thin" charset="0"/>
                <a:ea typeface="Helvetica Neue Thin" charset="0"/>
                <a:cs typeface="Helvetica Neue Thin" charset="0"/>
              </a:rPr>
              <a:t>vida</a:t>
            </a:r>
            <a:r>
              <a:rPr lang="en-US" dirty="0" smtClean="0">
                <a:solidFill>
                  <a:schemeClr val="bg1"/>
                </a:solidFill>
                <a:latin typeface="Helvetica Neue Thin" charset="0"/>
                <a:ea typeface="Helvetica Neue Thin" charset="0"/>
                <a:cs typeface="Helvetica Neue Thin" charset="0"/>
              </a:rPr>
              <a:t> </a:t>
            </a:r>
            <a:r>
              <a:rPr lang="en-US" dirty="0" err="1" smtClean="0">
                <a:solidFill>
                  <a:schemeClr val="bg1"/>
                </a:solidFill>
                <a:latin typeface="Helvetica Neue Thin" charset="0"/>
                <a:ea typeface="Helvetica Neue Thin" charset="0"/>
                <a:cs typeface="Helvetica Neue Thin" charset="0"/>
              </a:rPr>
              <a:t>presentes</a:t>
            </a:r>
            <a:endParaRPr lang="en-US" dirty="0">
              <a:solidFill>
                <a:schemeClr val="bg1"/>
              </a:solidFill>
              <a:latin typeface="Helvetica Neue Thin" charset="0"/>
              <a:ea typeface="Helvetica Neue Thin" charset="0"/>
              <a:cs typeface="Helvetica Neue Thin" charset="0"/>
            </a:endParaRPr>
          </a:p>
          <a:p>
            <a:pPr algn="ctr">
              <a:lnSpc>
                <a:spcPct val="150000"/>
              </a:lnSpc>
            </a:pPr>
            <a:r>
              <a:rPr lang="en-US" dirty="0" err="1" smtClean="0">
                <a:solidFill>
                  <a:schemeClr val="bg1"/>
                </a:solidFill>
                <a:latin typeface="Helvetica Neue Thin" charset="0"/>
                <a:ea typeface="Helvetica Neue Thin" charset="0"/>
                <a:cs typeface="Helvetica Neue Thin" charset="0"/>
              </a:rPr>
              <a:t>em</a:t>
            </a:r>
            <a:r>
              <a:rPr lang="en-US" dirty="0" smtClean="0">
                <a:solidFill>
                  <a:schemeClr val="bg1"/>
                </a:solidFill>
                <a:latin typeface="Helvetica Neue Thin" charset="0"/>
                <a:ea typeface="Helvetica Neue Thin" charset="0"/>
                <a:cs typeface="Helvetica Neue Thin" charset="0"/>
              </a:rPr>
              <a:t> </a:t>
            </a:r>
            <a:r>
              <a:rPr lang="en-US" dirty="0" err="1" smtClean="0">
                <a:solidFill>
                  <a:schemeClr val="bg1"/>
                </a:solidFill>
                <a:latin typeface="Helvetica Neue Thin" charset="0"/>
                <a:ea typeface="Helvetica Neue Thin" charset="0"/>
                <a:cs typeface="Helvetica Neue Thin" charset="0"/>
              </a:rPr>
              <a:t>populações</a:t>
            </a:r>
            <a:r>
              <a:rPr lang="en-US" dirty="0" smtClean="0">
                <a:solidFill>
                  <a:schemeClr val="bg1"/>
                </a:solidFill>
                <a:latin typeface="Helvetica Neue Thin" charset="0"/>
                <a:ea typeface="Helvetica Neue Thin" charset="0"/>
                <a:cs typeface="Helvetica Neue Thin" charset="0"/>
              </a:rPr>
              <a:t> e </a:t>
            </a:r>
            <a:r>
              <a:rPr lang="en-US" dirty="0" err="1" smtClean="0">
                <a:solidFill>
                  <a:schemeClr val="bg1"/>
                </a:solidFill>
                <a:latin typeface="Helvetica Neue Thin" charset="0"/>
                <a:ea typeface="Helvetica Neue Thin" charset="0"/>
                <a:cs typeface="Helvetica Neue Thin" charset="0"/>
              </a:rPr>
              <a:t>comunidades</a:t>
            </a:r>
            <a:r>
              <a:rPr lang="en-US" dirty="0" smtClean="0">
                <a:solidFill>
                  <a:schemeClr val="bg1"/>
                </a:solidFill>
                <a:latin typeface="Helvetica Neue Thin" charset="0"/>
                <a:ea typeface="Helvetica Neue Thin" charset="0"/>
                <a:cs typeface="Helvetica Neue Thin" charset="0"/>
              </a:rPr>
              <a:t> </a:t>
            </a:r>
            <a:r>
              <a:rPr lang="en-US" dirty="0">
                <a:solidFill>
                  <a:schemeClr val="bg1"/>
                </a:solidFill>
                <a:latin typeface="Helvetica Neue Thin" charset="0"/>
                <a:ea typeface="Helvetica Neue Thin" charset="0"/>
                <a:cs typeface="Helvetica Neue Thin" charset="0"/>
              </a:rPr>
              <a:t>s</a:t>
            </a:r>
            <a:r>
              <a:rPr lang="en-US" dirty="0" smtClean="0">
                <a:solidFill>
                  <a:schemeClr val="bg1"/>
                </a:solidFill>
                <a:latin typeface="Helvetica Neue Thin" charset="0"/>
                <a:ea typeface="Helvetica Neue Thin" charset="0"/>
                <a:cs typeface="Helvetica Neue Thin" charset="0"/>
              </a:rPr>
              <a:t>ob </a:t>
            </a:r>
            <a:r>
              <a:rPr lang="en-US" b="1" dirty="0" err="1" smtClean="0">
                <a:solidFill>
                  <a:schemeClr val="bg1"/>
                </a:solidFill>
                <a:latin typeface="Helvetica Neue Thin" charset="0"/>
                <a:ea typeface="Helvetica Neue Thin" charset="0"/>
                <a:cs typeface="Helvetica Neue Thin" charset="0"/>
              </a:rPr>
              <a:t>dinâmicas</a:t>
            </a:r>
            <a:r>
              <a:rPr lang="en-US" dirty="0" smtClean="0">
                <a:solidFill>
                  <a:schemeClr val="bg1"/>
                </a:solidFill>
                <a:latin typeface="Helvetica Neue Thin" charset="0"/>
                <a:ea typeface="Helvetica Neue Thin" charset="0"/>
                <a:cs typeface="Helvetica Neue Thin" charset="0"/>
              </a:rPr>
              <a:t> </a:t>
            </a:r>
            <a:r>
              <a:rPr lang="en-US" b="1" dirty="0" err="1" smtClean="0">
                <a:solidFill>
                  <a:schemeClr val="bg1"/>
                </a:solidFill>
                <a:latin typeface="Helvetica Neue Thin" charset="0"/>
                <a:ea typeface="Helvetica Neue Thin" charset="0"/>
                <a:cs typeface="Helvetica Neue Thin" charset="0"/>
              </a:rPr>
              <a:t>evolutivas</a:t>
            </a:r>
            <a:r>
              <a:rPr lang="en-US" dirty="0" smtClean="0">
                <a:solidFill>
                  <a:schemeClr val="bg1"/>
                </a:solidFill>
                <a:latin typeface="Helvetica Neue Thin" charset="0"/>
                <a:ea typeface="Helvetica Neue Thin" charset="0"/>
                <a:cs typeface="Helvetica Neue Thin" charset="0"/>
              </a:rPr>
              <a:t>, </a:t>
            </a:r>
            <a:r>
              <a:rPr lang="en-US" b="1" dirty="0" err="1" smtClean="0">
                <a:solidFill>
                  <a:schemeClr val="bg1"/>
                </a:solidFill>
                <a:latin typeface="Helvetica Neue Thin" charset="0"/>
                <a:ea typeface="Helvetica Neue Thin" charset="0"/>
                <a:cs typeface="Helvetica Neue Thin" charset="0"/>
              </a:rPr>
              <a:t>ecológicas</a:t>
            </a:r>
            <a:r>
              <a:rPr lang="en-US" dirty="0">
                <a:solidFill>
                  <a:schemeClr val="bg1"/>
                </a:solidFill>
                <a:latin typeface="Helvetica Neue Thin" charset="0"/>
                <a:ea typeface="Helvetica Neue Thin" charset="0"/>
                <a:cs typeface="Helvetica Neue Thin" charset="0"/>
              </a:rPr>
              <a:t> </a:t>
            </a:r>
            <a:r>
              <a:rPr lang="en-US" dirty="0" smtClean="0">
                <a:solidFill>
                  <a:schemeClr val="bg1"/>
                </a:solidFill>
                <a:latin typeface="Helvetica Neue Thin" charset="0"/>
                <a:ea typeface="Helvetica Neue Thin" charset="0"/>
                <a:cs typeface="Helvetica Neue Thin" charset="0"/>
              </a:rPr>
              <a:t>e </a:t>
            </a:r>
            <a:r>
              <a:rPr lang="en-US" b="1" dirty="0" smtClean="0">
                <a:solidFill>
                  <a:schemeClr val="bg1"/>
                </a:solidFill>
                <a:latin typeface="Helvetica Neue Thin" charset="0"/>
                <a:ea typeface="Helvetica Neue Thin" charset="0"/>
                <a:cs typeface="Helvetica Neue Thin" charset="0"/>
              </a:rPr>
              <a:t>eco-</a:t>
            </a:r>
            <a:r>
              <a:rPr lang="en-US" b="1" dirty="0" err="1" smtClean="0">
                <a:solidFill>
                  <a:schemeClr val="bg1"/>
                </a:solidFill>
                <a:latin typeface="Helvetica Neue Thin" charset="0"/>
                <a:ea typeface="Helvetica Neue Thin" charset="0"/>
                <a:cs typeface="Helvetica Neue Thin" charset="0"/>
              </a:rPr>
              <a:t>evolutivas</a:t>
            </a:r>
            <a:r>
              <a:rPr lang="en-US" dirty="0" smtClean="0">
                <a:solidFill>
                  <a:schemeClr val="bg1"/>
                </a:solidFill>
                <a:latin typeface="Helvetica Neue Thin" charset="0"/>
                <a:ea typeface="Helvetica Neue Thin" charset="0"/>
                <a:cs typeface="Helvetica Neue Thin" charset="0"/>
              </a:rPr>
              <a:t>?</a:t>
            </a:r>
            <a:endParaRPr lang="en-US" dirty="0">
              <a:solidFill>
                <a:schemeClr val="bg1"/>
              </a:solidFill>
              <a:latin typeface="Helvetica Neue Thin" charset="0"/>
              <a:ea typeface="Helvetica Neue Thin" charset="0"/>
              <a:cs typeface="Helvetica Neue Thin" charset="0"/>
            </a:endParaRPr>
          </a:p>
        </p:txBody>
      </p:sp>
      <p:sp>
        <p:nvSpPr>
          <p:cNvPr id="15" name="Freeform: Shape 176"/>
          <p:cNvSpPr/>
          <p:nvPr/>
        </p:nvSpPr>
        <p:spPr>
          <a:xfrm>
            <a:off x="6789797" y="99644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18878374"/>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258133" y="742752"/>
            <a:ext cx="11668482" cy="48184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en-US" dirty="0" smtClean="0">
                <a:latin typeface="Helvetica Neue Thin" charset="0"/>
                <a:ea typeface="Helvetica Neue Thin" charset="0"/>
                <a:cs typeface="Helvetica Neue Thin" charset="0"/>
              </a:rPr>
              <a:t>Como o </a:t>
            </a:r>
            <a:r>
              <a:rPr lang="en-US" b="1" dirty="0" err="1" smtClean="0">
                <a:latin typeface="Helvetica Neue Thin" charset="0"/>
                <a:ea typeface="Helvetica Neue Thin" charset="0"/>
                <a:cs typeface="Helvetica Neue Thin" charset="0"/>
              </a:rPr>
              <a:t>distúrbio</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determina</a:t>
            </a:r>
            <a:endParaRPr lang="en-US" dirty="0">
              <a:latin typeface="Helvetica Neue Thin" charset="0"/>
              <a:ea typeface="Helvetica Neue Thin" charset="0"/>
              <a:cs typeface="Helvetica Neue Thin" charset="0"/>
            </a:endParaRPr>
          </a:p>
          <a:p>
            <a:pPr algn="ctr">
              <a:lnSpc>
                <a:spcPct val="150000"/>
              </a:lnSpc>
            </a:pPr>
            <a:r>
              <a:rPr lang="en-US" dirty="0" smtClean="0">
                <a:latin typeface="Helvetica Neue Thin" charset="0"/>
                <a:ea typeface="Helvetica Neue Thin" charset="0"/>
                <a:cs typeface="Helvetica Neue Thin" charset="0"/>
              </a:rPr>
              <a:t>as </a:t>
            </a:r>
            <a:r>
              <a:rPr lang="en-US" b="1" dirty="0" err="1" smtClean="0">
                <a:latin typeface="Helvetica Neue Thin" charset="0"/>
                <a:ea typeface="Helvetica Neue Thin" charset="0"/>
                <a:cs typeface="Helvetica Neue Thin" charset="0"/>
              </a:rPr>
              <a:t>estratégias</a:t>
            </a:r>
            <a:r>
              <a:rPr lang="en-US" b="1" dirty="0" smtClean="0">
                <a:latin typeface="Helvetica Neue Thin" charset="0"/>
                <a:ea typeface="Helvetica Neue Thin" charset="0"/>
                <a:cs typeface="Helvetica Neue Thin" charset="0"/>
              </a:rPr>
              <a:t> de </a:t>
            </a:r>
            <a:r>
              <a:rPr lang="en-US" b="1" dirty="0" err="1" smtClean="0">
                <a:latin typeface="Helvetica Neue Thin" charset="0"/>
                <a:ea typeface="Helvetica Neue Thin" charset="0"/>
                <a:cs typeface="Helvetica Neue Thin" charset="0"/>
              </a:rPr>
              <a:t>vida</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presentes</a:t>
            </a:r>
            <a:endParaRPr lang="en-US" dirty="0">
              <a:latin typeface="Helvetica Neue Thin" charset="0"/>
              <a:ea typeface="Helvetica Neue Thin" charset="0"/>
              <a:cs typeface="Helvetica Neue Thin" charset="0"/>
            </a:endParaRPr>
          </a:p>
          <a:p>
            <a:pPr algn="ctr">
              <a:lnSpc>
                <a:spcPct val="150000"/>
              </a:lnSpc>
            </a:pPr>
            <a:r>
              <a:rPr lang="en-US" dirty="0" err="1" smtClean="0">
                <a:solidFill>
                  <a:schemeClr val="bg1"/>
                </a:solidFill>
                <a:latin typeface="Helvetica Neue Thin" charset="0"/>
                <a:ea typeface="Helvetica Neue Thin" charset="0"/>
                <a:cs typeface="Helvetica Neue Thin" charset="0"/>
              </a:rPr>
              <a:t>em</a:t>
            </a:r>
            <a:r>
              <a:rPr lang="en-US" dirty="0" smtClean="0">
                <a:solidFill>
                  <a:schemeClr val="bg1"/>
                </a:solidFill>
                <a:latin typeface="Helvetica Neue Thin" charset="0"/>
                <a:ea typeface="Helvetica Neue Thin" charset="0"/>
                <a:cs typeface="Helvetica Neue Thin" charset="0"/>
              </a:rPr>
              <a:t> </a:t>
            </a:r>
            <a:r>
              <a:rPr lang="en-US" dirty="0" err="1" smtClean="0">
                <a:solidFill>
                  <a:schemeClr val="bg1"/>
                </a:solidFill>
                <a:latin typeface="Helvetica Neue Thin" charset="0"/>
                <a:ea typeface="Helvetica Neue Thin" charset="0"/>
                <a:cs typeface="Helvetica Neue Thin" charset="0"/>
              </a:rPr>
              <a:t>populações</a:t>
            </a:r>
            <a:r>
              <a:rPr lang="en-US" dirty="0" smtClean="0">
                <a:solidFill>
                  <a:schemeClr val="bg1"/>
                </a:solidFill>
                <a:latin typeface="Helvetica Neue Thin" charset="0"/>
                <a:ea typeface="Helvetica Neue Thin" charset="0"/>
                <a:cs typeface="Helvetica Neue Thin" charset="0"/>
              </a:rPr>
              <a:t> e </a:t>
            </a:r>
            <a:r>
              <a:rPr lang="en-US" dirty="0" err="1" smtClean="0">
                <a:solidFill>
                  <a:schemeClr val="bg1"/>
                </a:solidFill>
                <a:latin typeface="Helvetica Neue Thin" charset="0"/>
                <a:ea typeface="Helvetica Neue Thin" charset="0"/>
                <a:cs typeface="Helvetica Neue Thin" charset="0"/>
              </a:rPr>
              <a:t>comunidades</a:t>
            </a:r>
            <a:r>
              <a:rPr lang="en-US" dirty="0" smtClean="0">
                <a:solidFill>
                  <a:schemeClr val="bg1"/>
                </a:solidFill>
                <a:latin typeface="Helvetica Neue Thin" charset="0"/>
                <a:ea typeface="Helvetica Neue Thin" charset="0"/>
                <a:cs typeface="Helvetica Neue Thin" charset="0"/>
              </a:rPr>
              <a:t> </a:t>
            </a:r>
            <a:r>
              <a:rPr lang="en-US" dirty="0">
                <a:solidFill>
                  <a:schemeClr val="bg1"/>
                </a:solidFill>
                <a:latin typeface="Helvetica Neue Thin" charset="0"/>
                <a:ea typeface="Helvetica Neue Thin" charset="0"/>
                <a:cs typeface="Helvetica Neue Thin" charset="0"/>
              </a:rPr>
              <a:t>s</a:t>
            </a:r>
            <a:r>
              <a:rPr lang="en-US" dirty="0" smtClean="0">
                <a:solidFill>
                  <a:schemeClr val="bg1"/>
                </a:solidFill>
                <a:latin typeface="Helvetica Neue Thin" charset="0"/>
                <a:ea typeface="Helvetica Neue Thin" charset="0"/>
                <a:cs typeface="Helvetica Neue Thin" charset="0"/>
              </a:rPr>
              <a:t>ob </a:t>
            </a:r>
            <a:r>
              <a:rPr lang="en-US" b="1" dirty="0" err="1" smtClean="0">
                <a:solidFill>
                  <a:schemeClr val="bg1"/>
                </a:solidFill>
                <a:latin typeface="Helvetica Neue Thin" charset="0"/>
                <a:ea typeface="Helvetica Neue Thin" charset="0"/>
                <a:cs typeface="Helvetica Neue Thin" charset="0"/>
              </a:rPr>
              <a:t>dinâmicas</a:t>
            </a:r>
            <a:r>
              <a:rPr lang="en-US" dirty="0" smtClean="0">
                <a:solidFill>
                  <a:schemeClr val="bg1"/>
                </a:solidFill>
                <a:latin typeface="Helvetica Neue Thin" charset="0"/>
                <a:ea typeface="Helvetica Neue Thin" charset="0"/>
                <a:cs typeface="Helvetica Neue Thin" charset="0"/>
              </a:rPr>
              <a:t> </a:t>
            </a:r>
            <a:r>
              <a:rPr lang="en-US" b="1" dirty="0" err="1" smtClean="0">
                <a:solidFill>
                  <a:schemeClr val="bg1"/>
                </a:solidFill>
                <a:latin typeface="Helvetica Neue Thin" charset="0"/>
                <a:ea typeface="Helvetica Neue Thin" charset="0"/>
                <a:cs typeface="Helvetica Neue Thin" charset="0"/>
              </a:rPr>
              <a:t>evolutivas</a:t>
            </a:r>
            <a:r>
              <a:rPr lang="en-US" dirty="0" smtClean="0">
                <a:solidFill>
                  <a:schemeClr val="bg1"/>
                </a:solidFill>
                <a:latin typeface="Helvetica Neue Thin" charset="0"/>
                <a:ea typeface="Helvetica Neue Thin" charset="0"/>
                <a:cs typeface="Helvetica Neue Thin" charset="0"/>
              </a:rPr>
              <a:t>, </a:t>
            </a:r>
            <a:r>
              <a:rPr lang="en-US" b="1" dirty="0" err="1" smtClean="0">
                <a:solidFill>
                  <a:schemeClr val="bg1"/>
                </a:solidFill>
                <a:latin typeface="Helvetica Neue Thin" charset="0"/>
                <a:ea typeface="Helvetica Neue Thin" charset="0"/>
                <a:cs typeface="Helvetica Neue Thin" charset="0"/>
              </a:rPr>
              <a:t>ecológicas</a:t>
            </a:r>
            <a:r>
              <a:rPr lang="en-US" dirty="0">
                <a:solidFill>
                  <a:schemeClr val="bg1"/>
                </a:solidFill>
                <a:latin typeface="Helvetica Neue Thin" charset="0"/>
                <a:ea typeface="Helvetica Neue Thin" charset="0"/>
                <a:cs typeface="Helvetica Neue Thin" charset="0"/>
              </a:rPr>
              <a:t> </a:t>
            </a:r>
            <a:r>
              <a:rPr lang="en-US" dirty="0" smtClean="0">
                <a:solidFill>
                  <a:schemeClr val="bg1"/>
                </a:solidFill>
                <a:latin typeface="Helvetica Neue Thin" charset="0"/>
                <a:ea typeface="Helvetica Neue Thin" charset="0"/>
                <a:cs typeface="Helvetica Neue Thin" charset="0"/>
              </a:rPr>
              <a:t>e </a:t>
            </a:r>
            <a:r>
              <a:rPr lang="en-US" b="1" dirty="0" smtClean="0">
                <a:solidFill>
                  <a:schemeClr val="bg1"/>
                </a:solidFill>
                <a:latin typeface="Helvetica Neue Thin" charset="0"/>
                <a:ea typeface="Helvetica Neue Thin" charset="0"/>
                <a:cs typeface="Helvetica Neue Thin" charset="0"/>
              </a:rPr>
              <a:t>eco-</a:t>
            </a:r>
            <a:r>
              <a:rPr lang="en-US" b="1" dirty="0" err="1" smtClean="0">
                <a:solidFill>
                  <a:schemeClr val="bg1"/>
                </a:solidFill>
                <a:latin typeface="Helvetica Neue Thin" charset="0"/>
                <a:ea typeface="Helvetica Neue Thin" charset="0"/>
                <a:cs typeface="Helvetica Neue Thin" charset="0"/>
              </a:rPr>
              <a:t>evolutivas</a:t>
            </a:r>
            <a:r>
              <a:rPr lang="en-US" dirty="0" smtClean="0">
                <a:solidFill>
                  <a:schemeClr val="bg1"/>
                </a:solidFill>
                <a:latin typeface="Helvetica Neue Thin" charset="0"/>
                <a:ea typeface="Helvetica Neue Thin" charset="0"/>
                <a:cs typeface="Helvetica Neue Thin" charset="0"/>
              </a:rPr>
              <a:t>?</a:t>
            </a:r>
            <a:endParaRPr lang="en-US" dirty="0">
              <a:solidFill>
                <a:schemeClr val="bg1"/>
              </a:solidFill>
              <a:latin typeface="Helvetica Neue Thin" charset="0"/>
              <a:ea typeface="Helvetica Neue Thin" charset="0"/>
              <a:cs typeface="Helvetica Neue Thin" charset="0"/>
            </a:endParaRPr>
          </a:p>
        </p:txBody>
      </p:sp>
      <p:cxnSp>
        <p:nvCxnSpPr>
          <p:cNvPr id="8" name="Straight Arrow Connector 7"/>
          <p:cNvCxnSpPr/>
          <p:nvPr/>
        </p:nvCxnSpPr>
        <p:spPr>
          <a:xfrm flipV="1">
            <a:off x="2681207" y="3231108"/>
            <a:ext cx="5052447" cy="15498"/>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Freeform: Shape 176"/>
          <p:cNvSpPr/>
          <p:nvPr/>
        </p:nvSpPr>
        <p:spPr>
          <a:xfrm>
            <a:off x="6789797" y="99644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622317437"/>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258133" y="739696"/>
            <a:ext cx="11668482" cy="48184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en-US" smtClean="0">
                <a:latin typeface="Helvetica Neue Thin" charset="0"/>
                <a:ea typeface="Helvetica Neue Thin" charset="0"/>
                <a:cs typeface="Helvetica Neue Thin" charset="0"/>
              </a:rPr>
              <a:t>Como o </a:t>
            </a:r>
            <a:r>
              <a:rPr lang="en-US" b="1" err="1" smtClean="0">
                <a:latin typeface="Helvetica Neue Thin" charset="0"/>
                <a:ea typeface="Helvetica Neue Thin" charset="0"/>
                <a:cs typeface="Helvetica Neue Thin" charset="0"/>
              </a:rPr>
              <a:t>distúrbio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determina</a:t>
            </a:r>
            <a:endParaRPr lang="en-US">
              <a:latin typeface="Helvetica Neue Thin" charset="0"/>
              <a:ea typeface="Helvetica Neue Thin" charset="0"/>
              <a:cs typeface="Helvetica Neue Thin" charset="0"/>
            </a:endParaRPr>
          </a:p>
          <a:p>
            <a:pPr algn="ctr">
              <a:lnSpc>
                <a:spcPct val="150000"/>
              </a:lnSpc>
            </a:pPr>
            <a:r>
              <a:rPr lang="en-US" smtClean="0">
                <a:latin typeface="Helvetica Neue Thin" charset="0"/>
                <a:ea typeface="Helvetica Neue Thin" charset="0"/>
                <a:cs typeface="Helvetica Neue Thin" charset="0"/>
              </a:rPr>
              <a:t>as </a:t>
            </a:r>
            <a:r>
              <a:rPr lang="en-US" b="1" err="1" smtClean="0">
                <a:latin typeface="Helvetica Neue Thin" charset="0"/>
                <a:ea typeface="Helvetica Neue Thin" charset="0"/>
                <a:cs typeface="Helvetica Neue Thin" charset="0"/>
              </a:rPr>
              <a:t>estratégias</a:t>
            </a:r>
            <a:r>
              <a:rPr lang="en-US" b="1" smtClean="0">
                <a:latin typeface="Helvetica Neue Thin" charset="0"/>
                <a:ea typeface="Helvetica Neue Thin" charset="0"/>
                <a:cs typeface="Helvetica Neue Thin" charset="0"/>
              </a:rPr>
              <a:t> de </a:t>
            </a:r>
            <a:r>
              <a:rPr lang="en-US" b="1" err="1" smtClean="0">
                <a:latin typeface="Helvetica Neue Thin" charset="0"/>
                <a:ea typeface="Helvetica Neue Thin" charset="0"/>
                <a:cs typeface="Helvetica Neue Thin" charset="0"/>
              </a:rPr>
              <a:t>vida</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presentes</a:t>
            </a:r>
            <a:endParaRPr lang="en-US">
              <a:latin typeface="Helvetica Neue Thin" charset="0"/>
              <a:ea typeface="Helvetica Neue Thin" charset="0"/>
              <a:cs typeface="Helvetica Neue Thin" charset="0"/>
            </a:endParaRPr>
          </a:p>
          <a:p>
            <a:pPr algn="ctr">
              <a:lnSpc>
                <a:spcPct val="150000"/>
              </a:lnSpc>
            </a:pP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populações</a:t>
            </a:r>
            <a:r>
              <a:rPr lang="en-US" smtClean="0">
                <a:latin typeface="Helvetica Neue Thin" charset="0"/>
                <a:ea typeface="Helvetica Neue Thin" charset="0"/>
                <a:cs typeface="Helvetica Neue Thin" charset="0"/>
              </a:rPr>
              <a:t> e </a:t>
            </a:r>
            <a:r>
              <a:rPr lang="en-US" err="1" smtClean="0">
                <a:latin typeface="Helvetica Neue Thin" charset="0"/>
                <a:ea typeface="Helvetica Neue Thin" charset="0"/>
                <a:cs typeface="Helvetica Neue Thin" charset="0"/>
              </a:rPr>
              <a:t>comunidades</a:t>
            </a:r>
            <a:r>
              <a:rPr lang="en-US" smtClean="0">
                <a:latin typeface="Helvetica Neue Thin" charset="0"/>
                <a:ea typeface="Helvetica Neue Thin" charset="0"/>
                <a:cs typeface="Helvetica Neue Thin" charset="0"/>
              </a:rPr>
              <a:t> </a:t>
            </a:r>
            <a:r>
              <a:rPr lang="en-US">
                <a:latin typeface="Helvetica Neue Thin" charset="0"/>
                <a:ea typeface="Helvetica Neue Thin" charset="0"/>
                <a:cs typeface="Helvetica Neue Thin" charset="0"/>
              </a:rPr>
              <a:t>s</a:t>
            </a:r>
            <a:r>
              <a:rPr lang="en-US" smtClean="0">
                <a:latin typeface="Helvetica Neue Thin" charset="0"/>
                <a:ea typeface="Helvetica Neue Thin" charset="0"/>
                <a:cs typeface="Helvetica Neue Thin" charset="0"/>
              </a:rPr>
              <a:t>ob </a:t>
            </a:r>
            <a:r>
              <a:rPr lang="en-US" b="1" err="1" smtClean="0">
                <a:latin typeface="Helvetica Neue Thin" charset="0"/>
                <a:ea typeface="Helvetica Neue Thin" charset="0"/>
                <a:cs typeface="Helvetica Neue Thin" charset="0"/>
              </a:rPr>
              <a:t>dinâmicas</a:t>
            </a:r>
            <a:r>
              <a:rPr lang="en-US" smtClean="0">
                <a:solidFill>
                  <a:srgbClr val="942093"/>
                </a:solidFill>
                <a:latin typeface="Helvetica Neue Thin" charset="0"/>
                <a:ea typeface="Helvetica Neue Thin" charset="0"/>
                <a:cs typeface="Helvetica Neue Thin" charset="0"/>
              </a:rPr>
              <a:t> </a:t>
            </a:r>
            <a:r>
              <a:rPr lang="en-US" b="1" err="1" smtClean="0">
                <a:solidFill>
                  <a:schemeClr val="bg1"/>
                </a:solidFill>
                <a:latin typeface="Helvetica Neue Thin" charset="0"/>
                <a:ea typeface="Helvetica Neue Thin" charset="0"/>
                <a:cs typeface="Helvetica Neue Thin" charset="0"/>
              </a:rPr>
              <a:t>evolutivas</a:t>
            </a:r>
            <a:r>
              <a:rPr lang="en-US" smtClean="0">
                <a:solidFill>
                  <a:schemeClr val="bg1"/>
                </a:solidFill>
                <a:latin typeface="Helvetica Neue Thin" charset="0"/>
                <a:ea typeface="Helvetica Neue Thin" charset="0"/>
                <a:cs typeface="Helvetica Neue Thin" charset="0"/>
              </a:rPr>
              <a:t>, </a:t>
            </a:r>
            <a:r>
              <a:rPr lang="en-US" b="1" err="1" smtClean="0">
                <a:solidFill>
                  <a:schemeClr val="bg1"/>
                </a:solidFill>
                <a:latin typeface="Helvetica Neue Thin" charset="0"/>
                <a:ea typeface="Helvetica Neue Thin" charset="0"/>
                <a:cs typeface="Helvetica Neue Thin" charset="0"/>
              </a:rPr>
              <a:t>ecológicas</a:t>
            </a:r>
            <a:r>
              <a:rPr lang="en-US">
                <a:solidFill>
                  <a:schemeClr val="bg1"/>
                </a:solidFill>
                <a:latin typeface="Helvetica Neue Thin" charset="0"/>
                <a:ea typeface="Helvetica Neue Thin" charset="0"/>
                <a:cs typeface="Helvetica Neue Thin" charset="0"/>
              </a:rPr>
              <a:t> </a:t>
            </a:r>
            <a:r>
              <a:rPr lang="en-US" smtClean="0">
                <a:solidFill>
                  <a:schemeClr val="bg1"/>
                </a:solidFill>
                <a:latin typeface="Helvetica Neue Thin" charset="0"/>
                <a:ea typeface="Helvetica Neue Thin" charset="0"/>
                <a:cs typeface="Helvetica Neue Thin" charset="0"/>
              </a:rPr>
              <a:t>e </a:t>
            </a:r>
            <a:r>
              <a:rPr lang="en-US" b="1" smtClean="0">
                <a:solidFill>
                  <a:schemeClr val="bg1"/>
                </a:solidFill>
                <a:latin typeface="Helvetica Neue Thin" charset="0"/>
                <a:ea typeface="Helvetica Neue Thin" charset="0"/>
                <a:cs typeface="Helvetica Neue Thin" charset="0"/>
              </a:rPr>
              <a:t>eco-</a:t>
            </a:r>
            <a:r>
              <a:rPr lang="en-US" b="1" err="1" smtClean="0">
                <a:solidFill>
                  <a:schemeClr val="bg1"/>
                </a:solidFill>
                <a:latin typeface="Helvetica Neue Thin" charset="0"/>
                <a:ea typeface="Helvetica Neue Thin" charset="0"/>
                <a:cs typeface="Helvetica Neue Thin" charset="0"/>
              </a:rPr>
              <a:t>evolutivas</a:t>
            </a:r>
            <a:r>
              <a:rPr lang="en-US" smtClean="0">
                <a:solidFill>
                  <a:schemeClr val="bg1"/>
                </a:solidFill>
                <a:latin typeface="Helvetica Neue Thin" charset="0"/>
                <a:ea typeface="Helvetica Neue Thin" charset="0"/>
                <a:cs typeface="Helvetica Neue Thin" charset="0"/>
              </a:rPr>
              <a:t>?</a:t>
            </a:r>
            <a:endParaRPr lang="en-US">
              <a:solidFill>
                <a:schemeClr val="bg1"/>
              </a:solidFill>
              <a:latin typeface="Helvetica Neue Thin" charset="0"/>
              <a:ea typeface="Helvetica Neue Thin" charset="0"/>
              <a:cs typeface="Helvetica Neue Thin" charset="0"/>
            </a:endParaRPr>
          </a:p>
        </p:txBody>
      </p:sp>
      <p:cxnSp>
        <p:nvCxnSpPr>
          <p:cNvPr id="8" name="Straight Arrow Connector 7"/>
          <p:cNvCxnSpPr/>
          <p:nvPr/>
        </p:nvCxnSpPr>
        <p:spPr>
          <a:xfrm flipV="1">
            <a:off x="2681207" y="3231108"/>
            <a:ext cx="5052447" cy="15498"/>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Freeform: Shape 176"/>
          <p:cNvSpPr/>
          <p:nvPr/>
        </p:nvSpPr>
        <p:spPr>
          <a:xfrm>
            <a:off x="6789797" y="99644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31443195"/>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258133" y="739696"/>
            <a:ext cx="11668482" cy="48184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50000"/>
              </a:lnSpc>
            </a:pPr>
            <a:r>
              <a:rPr lang="en-US" smtClean="0">
                <a:latin typeface="Helvetica Neue Thin" charset="0"/>
                <a:ea typeface="Helvetica Neue Thin" charset="0"/>
                <a:cs typeface="Helvetica Neue Thin" charset="0"/>
              </a:rPr>
              <a:t>Como o </a:t>
            </a:r>
            <a:r>
              <a:rPr lang="en-US" b="1" err="1" smtClean="0">
                <a:latin typeface="Helvetica Neue Thin" charset="0"/>
                <a:ea typeface="Helvetica Neue Thin" charset="0"/>
                <a:cs typeface="Helvetica Neue Thin" charset="0"/>
              </a:rPr>
              <a:t>distúrbio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determina</a:t>
            </a:r>
            <a:endParaRPr lang="en-US">
              <a:latin typeface="Helvetica Neue Thin" charset="0"/>
              <a:ea typeface="Helvetica Neue Thin" charset="0"/>
              <a:cs typeface="Helvetica Neue Thin" charset="0"/>
            </a:endParaRPr>
          </a:p>
          <a:p>
            <a:pPr algn="ctr">
              <a:lnSpc>
                <a:spcPct val="150000"/>
              </a:lnSpc>
            </a:pPr>
            <a:r>
              <a:rPr lang="en-US" smtClean="0">
                <a:latin typeface="Helvetica Neue Thin" charset="0"/>
                <a:ea typeface="Helvetica Neue Thin" charset="0"/>
                <a:cs typeface="Helvetica Neue Thin" charset="0"/>
              </a:rPr>
              <a:t>as </a:t>
            </a:r>
            <a:r>
              <a:rPr lang="en-US" b="1" err="1" smtClean="0">
                <a:latin typeface="Helvetica Neue Thin" charset="0"/>
                <a:ea typeface="Helvetica Neue Thin" charset="0"/>
                <a:cs typeface="Helvetica Neue Thin" charset="0"/>
              </a:rPr>
              <a:t>estratégias</a:t>
            </a:r>
            <a:r>
              <a:rPr lang="en-US" b="1" smtClean="0">
                <a:latin typeface="Helvetica Neue Thin" charset="0"/>
                <a:ea typeface="Helvetica Neue Thin" charset="0"/>
                <a:cs typeface="Helvetica Neue Thin" charset="0"/>
              </a:rPr>
              <a:t> de </a:t>
            </a:r>
            <a:r>
              <a:rPr lang="en-US" b="1" err="1" smtClean="0">
                <a:latin typeface="Helvetica Neue Thin" charset="0"/>
                <a:ea typeface="Helvetica Neue Thin" charset="0"/>
                <a:cs typeface="Helvetica Neue Thin" charset="0"/>
              </a:rPr>
              <a:t>vida</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presentes</a:t>
            </a:r>
            <a:endParaRPr lang="en-US">
              <a:latin typeface="Helvetica Neue Thin" charset="0"/>
              <a:ea typeface="Helvetica Neue Thin" charset="0"/>
              <a:cs typeface="Helvetica Neue Thin" charset="0"/>
            </a:endParaRPr>
          </a:p>
          <a:p>
            <a:pPr algn="ctr">
              <a:lnSpc>
                <a:spcPct val="150000"/>
              </a:lnSpc>
            </a:pP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populações</a:t>
            </a:r>
            <a:r>
              <a:rPr lang="en-US" smtClean="0">
                <a:latin typeface="Helvetica Neue Thin" charset="0"/>
                <a:ea typeface="Helvetica Neue Thin" charset="0"/>
                <a:cs typeface="Helvetica Neue Thin" charset="0"/>
              </a:rPr>
              <a:t> e </a:t>
            </a:r>
            <a:r>
              <a:rPr lang="en-US" err="1" smtClean="0">
                <a:latin typeface="Helvetica Neue Thin" charset="0"/>
                <a:ea typeface="Helvetica Neue Thin" charset="0"/>
                <a:cs typeface="Helvetica Neue Thin" charset="0"/>
              </a:rPr>
              <a:t>comunidades</a:t>
            </a:r>
            <a:r>
              <a:rPr lang="en-US" smtClean="0">
                <a:latin typeface="Helvetica Neue Thin" charset="0"/>
                <a:ea typeface="Helvetica Neue Thin" charset="0"/>
                <a:cs typeface="Helvetica Neue Thin" charset="0"/>
              </a:rPr>
              <a:t> </a:t>
            </a:r>
            <a:r>
              <a:rPr lang="en-US">
                <a:latin typeface="Helvetica Neue Thin" charset="0"/>
                <a:ea typeface="Helvetica Neue Thin" charset="0"/>
                <a:cs typeface="Helvetica Neue Thin" charset="0"/>
              </a:rPr>
              <a:t>s</a:t>
            </a:r>
            <a:r>
              <a:rPr lang="en-US" smtClean="0">
                <a:latin typeface="Helvetica Neue Thin" charset="0"/>
                <a:ea typeface="Helvetica Neue Thin" charset="0"/>
                <a:cs typeface="Helvetica Neue Thin" charset="0"/>
              </a:rPr>
              <a:t>ob </a:t>
            </a:r>
            <a:r>
              <a:rPr lang="en-US" b="1" err="1" smtClean="0">
                <a:latin typeface="Helvetica Neue Thin" charset="0"/>
                <a:ea typeface="Helvetica Neue Thin" charset="0"/>
                <a:cs typeface="Helvetica Neue Thin" charset="0"/>
              </a:rPr>
              <a:t>dinâmicas</a:t>
            </a:r>
            <a:r>
              <a:rPr lang="en-US" smtClean="0">
                <a:solidFill>
                  <a:srgbClr val="942093"/>
                </a:solidFill>
                <a:latin typeface="Helvetica Neue Thin" charset="0"/>
                <a:ea typeface="Helvetica Neue Thin" charset="0"/>
                <a:cs typeface="Helvetica Neue Thin" charset="0"/>
              </a:rPr>
              <a:t> </a:t>
            </a:r>
            <a:r>
              <a:rPr lang="en-US" b="1" err="1" smtClean="0">
                <a:solidFill>
                  <a:srgbClr val="942093"/>
                </a:solidFill>
                <a:latin typeface="Helvetica Neue Thin" charset="0"/>
                <a:ea typeface="Helvetica Neue Thin" charset="0"/>
                <a:cs typeface="Helvetica Neue Thin" charset="0"/>
              </a:rPr>
              <a:t>evolutivas</a:t>
            </a:r>
            <a:r>
              <a:rPr lang="en-US" smtClean="0">
                <a:latin typeface="Helvetica Neue Thin" charset="0"/>
                <a:ea typeface="Helvetica Neue Thin" charset="0"/>
                <a:cs typeface="Helvetica Neue Thin" charset="0"/>
              </a:rPr>
              <a:t>, </a:t>
            </a:r>
            <a:r>
              <a:rPr lang="en-US" b="1" err="1" smtClean="0">
                <a:solidFill>
                  <a:srgbClr val="009193"/>
                </a:solidFill>
                <a:latin typeface="Helvetica Neue Thin" charset="0"/>
                <a:ea typeface="Helvetica Neue Thin" charset="0"/>
                <a:cs typeface="Helvetica Neue Thin" charset="0"/>
              </a:rPr>
              <a:t>ecológicas</a:t>
            </a:r>
            <a:r>
              <a:rPr lang="en-US">
                <a:latin typeface="Helvetica Neue Thin" charset="0"/>
                <a:ea typeface="Helvetica Neue Thin" charset="0"/>
                <a:cs typeface="Helvetica Neue Thin" charset="0"/>
              </a:rPr>
              <a:t> </a:t>
            </a:r>
            <a:r>
              <a:rPr lang="en-US" smtClean="0">
                <a:latin typeface="Helvetica Neue Thin" charset="0"/>
                <a:ea typeface="Helvetica Neue Thin" charset="0"/>
                <a:cs typeface="Helvetica Neue Thin" charset="0"/>
              </a:rPr>
              <a:t>e </a:t>
            </a:r>
            <a:r>
              <a:rPr lang="en-US" b="1" smtClean="0">
                <a:solidFill>
                  <a:srgbClr val="7A81FF"/>
                </a:solidFill>
                <a:latin typeface="Helvetica Neue Thin" charset="0"/>
                <a:ea typeface="Helvetica Neue Thin" charset="0"/>
                <a:cs typeface="Helvetica Neue Thin" charset="0"/>
              </a:rPr>
              <a:t>eco-</a:t>
            </a:r>
            <a:r>
              <a:rPr lang="en-US" b="1" err="1" smtClean="0">
                <a:solidFill>
                  <a:srgbClr val="7A81FF"/>
                </a:solidFill>
                <a:latin typeface="Helvetica Neue Thin" charset="0"/>
                <a:ea typeface="Helvetica Neue Thin" charset="0"/>
                <a:cs typeface="Helvetica Neue Thin" charset="0"/>
              </a:rPr>
              <a:t>evolutivas</a:t>
            </a:r>
            <a:r>
              <a:rPr lang="en-US" smtClean="0">
                <a:latin typeface="Helvetica Neue Thin" charset="0"/>
                <a:ea typeface="Helvetica Neue Thin" charset="0"/>
                <a:cs typeface="Helvetica Neue Thin" charset="0"/>
              </a:rPr>
              <a:t>?</a:t>
            </a:r>
            <a:endParaRPr lang="en-US">
              <a:latin typeface="Helvetica Neue Thin" charset="0"/>
              <a:ea typeface="Helvetica Neue Thin" charset="0"/>
              <a:cs typeface="Helvetica Neue Thin" charset="0"/>
            </a:endParaRPr>
          </a:p>
        </p:txBody>
      </p:sp>
      <p:cxnSp>
        <p:nvCxnSpPr>
          <p:cNvPr id="8" name="Straight Arrow Connector 7"/>
          <p:cNvCxnSpPr/>
          <p:nvPr/>
        </p:nvCxnSpPr>
        <p:spPr>
          <a:xfrm flipV="1">
            <a:off x="2681207" y="3231108"/>
            <a:ext cx="5052447" cy="15498"/>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5" name="Freeform: Shape 176"/>
          <p:cNvSpPr/>
          <p:nvPr/>
        </p:nvSpPr>
        <p:spPr>
          <a:xfrm>
            <a:off x="6789797" y="99644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50111583"/>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917765"/>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 name="Picture 1"/>
          <p:cNvPicPr>
            <a:picLocks noChangeAspect="1"/>
          </p:cNvPicPr>
          <p:nvPr/>
        </p:nvPicPr>
        <p:blipFill>
          <a:blip r:embed="rId2"/>
          <a:stretch>
            <a:fillRect/>
          </a:stretch>
        </p:blipFill>
        <p:spPr>
          <a:xfrm>
            <a:off x="4820821" y="3029769"/>
            <a:ext cx="2540000" cy="1968500"/>
          </a:xfrm>
          <a:prstGeom prst="rect">
            <a:avLst/>
          </a:prstGeom>
        </p:spPr>
      </p:pic>
    </p:spTree>
    <p:extLst>
      <p:ext uri="{BB962C8B-B14F-4D97-AF65-F5344CB8AC3E}">
        <p14:creationId xmlns:p14="http://schemas.microsoft.com/office/powerpoint/2010/main" val="60312469"/>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9" name="TextBox 8"/>
          <p:cNvSpPr txBox="1"/>
          <p:nvPr/>
        </p:nvSpPr>
        <p:spPr>
          <a:xfrm>
            <a:off x="9823171" y="1519841"/>
            <a:ext cx="2586627" cy="1708160"/>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10" name="Straight Connector 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1497996"/>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9" name="TextBox 8"/>
          <p:cNvSpPr txBox="1"/>
          <p:nvPr/>
        </p:nvSpPr>
        <p:spPr>
          <a:xfrm>
            <a:off x="9823171" y="1519841"/>
            <a:ext cx="2586627" cy="1708160"/>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10" name="Straight Connector 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9332526"/>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9" name="TextBox 8"/>
          <p:cNvSpPr txBox="1"/>
          <p:nvPr/>
        </p:nvSpPr>
        <p:spPr>
          <a:xfrm>
            <a:off x="9823171" y="1519841"/>
            <a:ext cx="2586627" cy="221599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endParaRPr lang="pt-BR" sz="2200" i="1">
              <a:latin typeface="Helvetica Neue Thin" charset="0"/>
              <a:ea typeface="Helvetica Neue Thin" charset="0"/>
              <a:cs typeface="Helvetica Neue Thin" charset="0"/>
            </a:endParaRPr>
          </a:p>
        </p:txBody>
      </p:sp>
      <p:cxnSp>
        <p:nvCxnSpPr>
          <p:cNvPr id="10" name="Straight Connector 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8981026"/>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4"/>
          <p:cNvSpPr/>
          <p:nvPr/>
        </p:nvSpPr>
        <p:spPr>
          <a:xfrm>
            <a:off x="1199159"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5"/>
          <p:cNvSpPr/>
          <p:nvPr/>
        </p:nvSpPr>
        <p:spPr>
          <a:xfrm>
            <a:off x="1847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6"/>
          <p:cNvSpPr/>
          <p:nvPr/>
        </p:nvSpPr>
        <p:spPr>
          <a:xfrm>
            <a:off x="253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7"/>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8"/>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9"/>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0"/>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1"/>
          <p:cNvSpPr/>
          <p:nvPr/>
        </p:nvSpPr>
        <p:spPr>
          <a:xfrm>
            <a:off x="5843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2"/>
          <p:cNvSpPr/>
          <p:nvPr/>
        </p:nvSpPr>
        <p:spPr>
          <a:xfrm>
            <a:off x="6491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3"/>
          <p:cNvSpPr/>
          <p:nvPr/>
        </p:nvSpPr>
        <p:spPr>
          <a:xfrm>
            <a:off x="7175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4"/>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5"/>
          <p:cNvSpPr/>
          <p:nvPr/>
        </p:nvSpPr>
        <p:spPr>
          <a:xfrm>
            <a:off x="8471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6"/>
          <p:cNvSpPr/>
          <p:nvPr/>
        </p:nvSpPr>
        <p:spPr>
          <a:xfrm>
            <a:off x="9119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17"/>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18"/>
          <p:cNvSpPr/>
          <p:nvPr/>
        </p:nvSpPr>
        <p:spPr>
          <a:xfrm>
            <a:off x="1835999"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19"/>
          <p:cNvSpPr/>
          <p:nvPr/>
        </p:nvSpPr>
        <p:spPr>
          <a:xfrm>
            <a:off x="252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0"/>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1"/>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2"/>
          <p:cNvSpPr/>
          <p:nvPr/>
        </p:nvSpPr>
        <p:spPr>
          <a:xfrm>
            <a:off x="453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3"/>
          <p:cNvSpPr/>
          <p:nvPr/>
        </p:nvSpPr>
        <p:spPr>
          <a:xfrm>
            <a:off x="5184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4"/>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5"/>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6"/>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Freeform: Shape 27"/>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Freeform: Shape 28"/>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 name="Freeform: Shape 29"/>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 name="TextBox 33"/>
          <p:cNvSpPr txBox="1"/>
          <p:nvPr/>
        </p:nvSpPr>
        <p:spPr>
          <a:xfrm>
            <a:off x="9791640" y="365125"/>
            <a:ext cx="2221684" cy="6224861"/>
          </a:xfrm>
          <a:prstGeom prst="rect">
            <a:avLst/>
          </a:prstGeom>
          <a:noFill/>
        </p:spPr>
        <p:txBody>
          <a:bodyPr wrap="square" rtlCol="0">
            <a:spAutoFit/>
          </a:bodyPr>
          <a:lstStyle/>
          <a:p>
            <a:endParaRPr lang="pt-BR"/>
          </a:p>
        </p:txBody>
      </p:sp>
      <p:sp>
        <p:nvSpPr>
          <p:cNvPr id="37"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8" name="TextBox 37"/>
          <p:cNvSpPr txBox="1"/>
          <p:nvPr/>
        </p:nvSpPr>
        <p:spPr>
          <a:xfrm>
            <a:off x="9823171" y="1519841"/>
            <a:ext cx="2586627" cy="221599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endParaRPr lang="pt-BR" sz="2200" i="1">
              <a:latin typeface="Helvetica Neue Thin" charset="0"/>
              <a:ea typeface="Helvetica Neue Thin" charset="0"/>
              <a:cs typeface="Helvetica Neue Thin" charset="0"/>
            </a:endParaRPr>
          </a:p>
        </p:txBody>
      </p:sp>
      <p:cxnSp>
        <p:nvCxnSpPr>
          <p:cNvPr id="39" name="Straight Connector 38"/>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172516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4871583"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4214686"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5528480"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6186285"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4871583"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6186285"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217917"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421423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53079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6843182" y="30949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7500079"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6843182"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618011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7500079" y="43291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50588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510416"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4213872"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5532325"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6186285"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6840702"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4871403"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892928"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6840522"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5525249" y="432731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41"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79933825"/>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4"/>
          <p:cNvSpPr/>
          <p:nvPr/>
        </p:nvSpPr>
        <p:spPr>
          <a:xfrm>
            <a:off x="1199159"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5"/>
          <p:cNvSpPr/>
          <p:nvPr/>
        </p:nvSpPr>
        <p:spPr>
          <a:xfrm>
            <a:off x="1847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6"/>
          <p:cNvSpPr/>
          <p:nvPr/>
        </p:nvSpPr>
        <p:spPr>
          <a:xfrm>
            <a:off x="253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7"/>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8"/>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9"/>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0"/>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1"/>
          <p:cNvSpPr/>
          <p:nvPr/>
        </p:nvSpPr>
        <p:spPr>
          <a:xfrm>
            <a:off x="5843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2"/>
          <p:cNvSpPr/>
          <p:nvPr/>
        </p:nvSpPr>
        <p:spPr>
          <a:xfrm>
            <a:off x="6491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3"/>
          <p:cNvSpPr/>
          <p:nvPr/>
        </p:nvSpPr>
        <p:spPr>
          <a:xfrm>
            <a:off x="7175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4"/>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5"/>
          <p:cNvSpPr/>
          <p:nvPr/>
        </p:nvSpPr>
        <p:spPr>
          <a:xfrm>
            <a:off x="8471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6"/>
          <p:cNvSpPr/>
          <p:nvPr/>
        </p:nvSpPr>
        <p:spPr>
          <a:xfrm>
            <a:off x="9119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17"/>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18"/>
          <p:cNvSpPr/>
          <p:nvPr/>
        </p:nvSpPr>
        <p:spPr>
          <a:xfrm>
            <a:off x="1835999"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19"/>
          <p:cNvSpPr/>
          <p:nvPr/>
        </p:nvSpPr>
        <p:spPr>
          <a:xfrm>
            <a:off x="252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0"/>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1"/>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2"/>
          <p:cNvSpPr/>
          <p:nvPr/>
        </p:nvSpPr>
        <p:spPr>
          <a:xfrm>
            <a:off x="453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3"/>
          <p:cNvSpPr/>
          <p:nvPr/>
        </p:nvSpPr>
        <p:spPr>
          <a:xfrm>
            <a:off x="5184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4"/>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5"/>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6"/>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Freeform: Shape 27"/>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Freeform: Shape 28"/>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 name="Freeform: Shape 29"/>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 name="TextBox 33"/>
          <p:cNvSpPr txBox="1"/>
          <p:nvPr/>
        </p:nvSpPr>
        <p:spPr>
          <a:xfrm>
            <a:off x="9791640" y="365125"/>
            <a:ext cx="2221684" cy="6224861"/>
          </a:xfrm>
          <a:prstGeom prst="rect">
            <a:avLst/>
          </a:prstGeom>
          <a:noFill/>
        </p:spPr>
        <p:txBody>
          <a:bodyPr wrap="square" rtlCol="0">
            <a:spAutoFit/>
          </a:bodyPr>
          <a:lstStyle/>
          <a:p>
            <a:endParaRPr lang="pt-BR"/>
          </a:p>
        </p:txBody>
      </p:sp>
      <p:sp>
        <p:nvSpPr>
          <p:cNvPr id="37"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8" name="TextBox 37"/>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9" name="Straight Connector 38"/>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29928293"/>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 name="Freeform: Shape 4"/>
          <p:cNvSpPr/>
          <p:nvPr/>
        </p:nvSpPr>
        <p:spPr>
          <a:xfrm>
            <a:off x="1199159"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6" name="Freeform: Shape 5"/>
          <p:cNvSpPr/>
          <p:nvPr/>
        </p:nvSpPr>
        <p:spPr>
          <a:xfrm>
            <a:off x="1847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6"/>
          <p:cNvSpPr/>
          <p:nvPr/>
        </p:nvSpPr>
        <p:spPr>
          <a:xfrm>
            <a:off x="253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7"/>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8"/>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9"/>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10"/>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11"/>
          <p:cNvSpPr/>
          <p:nvPr/>
        </p:nvSpPr>
        <p:spPr>
          <a:xfrm>
            <a:off x="5843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12"/>
          <p:cNvSpPr/>
          <p:nvPr/>
        </p:nvSpPr>
        <p:spPr>
          <a:xfrm>
            <a:off x="6491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3"/>
          <p:cNvSpPr/>
          <p:nvPr/>
        </p:nvSpPr>
        <p:spPr>
          <a:xfrm>
            <a:off x="7175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4"/>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5"/>
          <p:cNvSpPr/>
          <p:nvPr/>
        </p:nvSpPr>
        <p:spPr>
          <a:xfrm>
            <a:off x="8471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6"/>
          <p:cNvSpPr/>
          <p:nvPr/>
        </p:nvSpPr>
        <p:spPr>
          <a:xfrm>
            <a:off x="9119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7"/>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8"/>
          <p:cNvSpPr/>
          <p:nvPr/>
        </p:nvSpPr>
        <p:spPr>
          <a:xfrm>
            <a:off x="1835999"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9"/>
          <p:cNvSpPr/>
          <p:nvPr/>
        </p:nvSpPr>
        <p:spPr>
          <a:xfrm>
            <a:off x="252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20"/>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21"/>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22"/>
          <p:cNvSpPr/>
          <p:nvPr/>
        </p:nvSpPr>
        <p:spPr>
          <a:xfrm>
            <a:off x="453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3"/>
          <p:cNvSpPr/>
          <p:nvPr/>
        </p:nvSpPr>
        <p:spPr>
          <a:xfrm>
            <a:off x="5184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4"/>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5"/>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6"/>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7"/>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8"/>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9"/>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Rectangle 30"/>
          <p:cNvSpPr/>
          <p:nvPr/>
        </p:nvSpPr>
        <p:spPr>
          <a:xfrm>
            <a:off x="360000" y="1655999"/>
            <a:ext cx="9432000" cy="1512000"/>
          </a:xfrm>
          <a:prstGeom prst="rect">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Straight Connector 31"/>
          <p:cNvSpPr/>
          <p:nvPr/>
        </p:nvSpPr>
        <p:spPr>
          <a:xfrm>
            <a:off x="1116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 name="Straight Connector 32"/>
          <p:cNvSpPr/>
          <p:nvPr/>
        </p:nvSpPr>
        <p:spPr>
          <a:xfrm>
            <a:off x="1800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 name="Straight Connector 33"/>
          <p:cNvSpPr/>
          <p:nvPr/>
        </p:nvSpPr>
        <p:spPr>
          <a:xfrm>
            <a:off x="2448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 name="Straight Connector 34"/>
          <p:cNvSpPr/>
          <p:nvPr/>
        </p:nvSpPr>
        <p:spPr>
          <a:xfrm>
            <a:off x="3131999"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 name="Straight Connector 35"/>
          <p:cNvSpPr/>
          <p:nvPr/>
        </p:nvSpPr>
        <p:spPr>
          <a:xfrm>
            <a:off x="3816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 name="Straight Connector 36"/>
          <p:cNvSpPr/>
          <p:nvPr/>
        </p:nvSpPr>
        <p:spPr>
          <a:xfrm>
            <a:off x="4464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 name="Straight Connector 37"/>
          <p:cNvSpPr/>
          <p:nvPr/>
        </p:nvSpPr>
        <p:spPr>
          <a:xfrm>
            <a:off x="5112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 name="Straight Connector 38"/>
          <p:cNvSpPr/>
          <p:nvPr/>
        </p:nvSpPr>
        <p:spPr>
          <a:xfrm>
            <a:off x="5796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 name="Straight Connector 39"/>
          <p:cNvSpPr/>
          <p:nvPr/>
        </p:nvSpPr>
        <p:spPr>
          <a:xfrm>
            <a:off x="6443999"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 name="Straight Connector 40"/>
          <p:cNvSpPr/>
          <p:nvPr/>
        </p:nvSpPr>
        <p:spPr>
          <a:xfrm>
            <a:off x="7092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2" name="Straight Connector 41"/>
          <p:cNvSpPr/>
          <p:nvPr/>
        </p:nvSpPr>
        <p:spPr>
          <a:xfrm>
            <a:off x="7776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3" name="Straight Connector 42"/>
          <p:cNvSpPr/>
          <p:nvPr/>
        </p:nvSpPr>
        <p:spPr>
          <a:xfrm>
            <a:off x="8424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4" name="Straight Connector 43"/>
          <p:cNvSpPr/>
          <p:nvPr/>
        </p:nvSpPr>
        <p:spPr>
          <a:xfrm>
            <a:off x="9072000" y="1655999"/>
            <a:ext cx="0" cy="1512001"/>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5" name="Straight Connector 44"/>
          <p:cNvSpPr/>
          <p:nvPr/>
        </p:nvSpPr>
        <p:spPr>
          <a:xfrm>
            <a:off x="360000" y="2448000"/>
            <a:ext cx="9432000" cy="0"/>
          </a:xfrm>
          <a:prstGeom prst="line">
            <a:avLst/>
          </a:prstGeom>
          <a:noFill/>
          <a:ln w="0">
            <a:solidFill>
              <a:srgbClr val="808080"/>
            </a:solidFill>
            <a:prstDash val="solid"/>
          </a:ln>
        </p:spPr>
        <p:txBody>
          <a:bodyPr vert="horz" wrap="none" lIns="90000" tIns="45000" rIns="90000" bIns="45000" anchor="ctr" anchorCtr="0" compatLnSpc="0"/>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50" name="TextBox 49"/>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51" name="Straight Connector 5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691510360"/>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reeform: Shape 2"/>
          <p:cNvSpPr/>
          <p:nvPr/>
        </p:nvSpPr>
        <p:spPr>
          <a:xfrm>
            <a:off x="515520" y="252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3"/>
          <p:cNvSpPr/>
          <p:nvPr/>
        </p:nvSpPr>
        <p:spPr>
          <a:xfrm>
            <a:off x="515159"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4"/>
          <p:cNvSpPr/>
          <p:nvPr/>
        </p:nvSpPr>
        <p:spPr>
          <a:xfrm>
            <a:off x="1199159"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5"/>
          <p:cNvSpPr/>
          <p:nvPr/>
        </p:nvSpPr>
        <p:spPr>
          <a:xfrm>
            <a:off x="1847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6"/>
          <p:cNvSpPr/>
          <p:nvPr/>
        </p:nvSpPr>
        <p:spPr>
          <a:xfrm>
            <a:off x="253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7"/>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8"/>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9"/>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0"/>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1"/>
          <p:cNvSpPr/>
          <p:nvPr/>
        </p:nvSpPr>
        <p:spPr>
          <a:xfrm>
            <a:off x="5843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2"/>
          <p:cNvSpPr/>
          <p:nvPr/>
        </p:nvSpPr>
        <p:spPr>
          <a:xfrm>
            <a:off x="6491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3"/>
          <p:cNvSpPr/>
          <p:nvPr/>
        </p:nvSpPr>
        <p:spPr>
          <a:xfrm>
            <a:off x="717516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4"/>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5"/>
          <p:cNvSpPr/>
          <p:nvPr/>
        </p:nvSpPr>
        <p:spPr>
          <a:xfrm>
            <a:off x="8471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6"/>
          <p:cNvSpPr/>
          <p:nvPr/>
        </p:nvSpPr>
        <p:spPr>
          <a:xfrm>
            <a:off x="9119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17"/>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18"/>
          <p:cNvSpPr/>
          <p:nvPr/>
        </p:nvSpPr>
        <p:spPr>
          <a:xfrm>
            <a:off x="1835999"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19"/>
          <p:cNvSpPr/>
          <p:nvPr/>
        </p:nvSpPr>
        <p:spPr>
          <a:xfrm>
            <a:off x="252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0"/>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1"/>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2"/>
          <p:cNvSpPr/>
          <p:nvPr/>
        </p:nvSpPr>
        <p:spPr>
          <a:xfrm>
            <a:off x="453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3"/>
          <p:cNvSpPr/>
          <p:nvPr/>
        </p:nvSpPr>
        <p:spPr>
          <a:xfrm>
            <a:off x="5184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4"/>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5"/>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6"/>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Freeform: Shape 27"/>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Freeform: Shape 28"/>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 name="Freeform: Shape 29"/>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6" name="TextBox 35"/>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41897506"/>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8" name="Freeform: Shape 7"/>
          <p:cNvSpPr/>
          <p:nvPr/>
        </p:nvSpPr>
        <p:spPr>
          <a:xfrm>
            <a:off x="3204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0" name="Freeform: Shape 9"/>
          <p:cNvSpPr/>
          <p:nvPr/>
        </p:nvSpPr>
        <p:spPr>
          <a:xfrm>
            <a:off x="5832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1" name="Freeform: Shape 10"/>
          <p:cNvSpPr/>
          <p:nvPr/>
        </p:nvSpPr>
        <p:spPr>
          <a:xfrm>
            <a:off x="6516000"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 name="Freeform: Shape 20"/>
          <p:cNvSpPr/>
          <p:nvPr/>
        </p:nvSpPr>
        <p:spPr>
          <a:xfrm>
            <a:off x="4536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 name="Freeform: Shape 22"/>
          <p:cNvSpPr/>
          <p:nvPr/>
        </p:nvSpPr>
        <p:spPr>
          <a:xfrm>
            <a:off x="7175160" y="18018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 name="Freeform: Shape 23"/>
          <p:cNvSpPr/>
          <p:nvPr/>
        </p:nvSpPr>
        <p:spPr>
          <a:xfrm>
            <a:off x="8496000" y="181152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6" name="TextBox 35"/>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8"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3122956"/>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7" name="TextBox 36"/>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8" name="Straight Connector 37"/>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9"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0"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extBox 42"/>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99256919"/>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8" name="TextBox 37"/>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39" name="Straight Connector 38"/>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extBox 43"/>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92428804"/>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40" name="TextBox 39"/>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TextBox 45"/>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04813781"/>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2" name="Title 1"/>
          <p:cNvSpPr txBox="1">
            <a:spLocks/>
          </p:cNvSpPr>
          <p:nvPr/>
        </p:nvSpPr>
        <p:spPr>
          <a:xfrm>
            <a:off x="515159" y="365125"/>
            <a:ext cx="11151324"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mtClean="0">
                <a:latin typeface="Helvetica Neue Thin" charset="0"/>
                <a:ea typeface="Helvetica Neue Thin" charset="0"/>
                <a:cs typeface="Helvetica Neue Thin" charset="0"/>
              </a:rPr>
              <a:t>modelo baseado em indivíduo</a:t>
            </a:r>
            <a:endParaRPr lang="en-US">
              <a:latin typeface="Helvetica Neue Thin" charset="0"/>
              <a:ea typeface="Helvetica Neue Thin" charset="0"/>
              <a:cs typeface="Helvetica Neue Thin" charset="0"/>
            </a:endParaRPr>
          </a:p>
        </p:txBody>
      </p:sp>
      <p:sp>
        <p:nvSpPr>
          <p:cNvPr id="43" name="TextBox 42"/>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44" name="Straight Connector 43"/>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TextBox 48"/>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98703392"/>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Freeform: Shape 33"/>
          <p:cNvSpPr/>
          <p:nvPr/>
        </p:nvSpPr>
        <p:spPr>
          <a:xfrm>
            <a:off x="8326800" y="451152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44" name="TextBox 43"/>
          <p:cNvSpPr txBox="1"/>
          <p:nvPr/>
        </p:nvSpPr>
        <p:spPr>
          <a:xfrm>
            <a:off x="9823171" y="1512568"/>
            <a:ext cx="2586627" cy="2723823"/>
          </a:xfrm>
          <a:prstGeom prst="rect">
            <a:avLst/>
          </a:prstGeom>
          <a:noFill/>
        </p:spPr>
        <p:txBody>
          <a:bodyPr wrap="square" rtlCol="0">
            <a:spAutoFit/>
          </a:bodyPr>
          <a:lstStyle/>
          <a:p>
            <a:pPr>
              <a:lnSpc>
                <a:spcPct val="150000"/>
              </a:lnSpc>
            </a:pPr>
            <a:r>
              <a:rPr lang="pt-BR" sz="2400" b="1" i="1" dirty="0">
                <a:latin typeface="Helvetica Neue Thin" charset="0"/>
                <a:ea typeface="Helvetica Neue Thin" charset="0"/>
                <a:cs typeface="Helvetica Neue Thin" charset="0"/>
              </a:rPr>
              <a:t>p</a:t>
            </a:r>
            <a:r>
              <a:rPr lang="pt-BR" sz="2400" b="1" i="1" dirty="0" smtClean="0">
                <a:latin typeface="Helvetica Neue Thin" charset="0"/>
                <a:ea typeface="Helvetica Neue Thin" charset="0"/>
                <a:cs typeface="Helvetica Neue Thin" charset="0"/>
              </a:rPr>
              <a:t>arâmetros</a:t>
            </a:r>
          </a:p>
          <a:p>
            <a:pPr>
              <a:lnSpc>
                <a:spcPct val="150000"/>
              </a:lnSpc>
            </a:pPr>
            <a:endParaRPr lang="pt-BR" sz="2400" i="1" dirty="0">
              <a:latin typeface="Helvetica Neue Thin" charset="0"/>
              <a:ea typeface="Helvetica Neue Thin" charset="0"/>
              <a:cs typeface="Helvetica Neue Thin" charset="0"/>
            </a:endParaRPr>
          </a:p>
          <a:p>
            <a:pPr>
              <a:lnSpc>
                <a:spcPct val="150000"/>
              </a:lnSpc>
            </a:pPr>
            <a:r>
              <a:rPr lang="pt-BR" sz="2200" i="1" dirty="0">
                <a:latin typeface="Helvetica Neue Thin" charset="0"/>
                <a:ea typeface="Helvetica Neue Thin" charset="0"/>
                <a:cs typeface="Helvetica Neue Thin" charset="0"/>
              </a:rPr>
              <a:t>r</a:t>
            </a:r>
            <a:r>
              <a:rPr lang="pt-BR" sz="2200" i="1" dirty="0" smtClean="0">
                <a:latin typeface="Helvetica Neue Thin" charset="0"/>
                <a:ea typeface="Helvetica Neue Thin" charset="0"/>
                <a:cs typeface="Helvetica Neue Thin" charset="0"/>
              </a:rPr>
              <a:t>iqueza t0</a:t>
            </a:r>
          </a:p>
          <a:p>
            <a:pPr>
              <a:lnSpc>
                <a:spcPct val="150000"/>
              </a:lnSpc>
            </a:pPr>
            <a:r>
              <a:rPr lang="pt-BR" sz="2200" i="1" dirty="0">
                <a:latin typeface="Helvetica Neue Thin" charset="0"/>
                <a:ea typeface="Helvetica Neue Thin" charset="0"/>
                <a:cs typeface="Helvetica Neue Thin" charset="0"/>
              </a:rPr>
              <a:t>a</a:t>
            </a:r>
            <a:r>
              <a:rPr lang="pt-BR" sz="2200" i="1" dirty="0" smtClean="0">
                <a:latin typeface="Helvetica Neue Thin" charset="0"/>
                <a:ea typeface="Helvetica Neue Thin" charset="0"/>
                <a:cs typeface="Helvetica Neue Thin" charset="0"/>
              </a:rPr>
              <a:t>bundância t0</a:t>
            </a:r>
            <a:endParaRPr lang="pt-BR" sz="2200" i="1" dirty="0">
              <a:latin typeface="Helvetica Neue Thin" charset="0"/>
              <a:ea typeface="Helvetica Neue Thin" charset="0"/>
              <a:cs typeface="Helvetica Neue Thin" charset="0"/>
            </a:endParaRPr>
          </a:p>
          <a:p>
            <a:pPr>
              <a:lnSpc>
                <a:spcPct val="150000"/>
              </a:lnSpc>
            </a:pPr>
            <a:endParaRPr lang="pt-BR" sz="2200" i="1" dirty="0">
              <a:latin typeface="Helvetica Neue Thin" charset="0"/>
              <a:ea typeface="Helvetica Neue Thin" charset="0"/>
              <a:cs typeface="Helvetica Neue Thin" charset="0"/>
            </a:endParaRPr>
          </a:p>
        </p:txBody>
      </p:sp>
      <p:cxnSp>
        <p:nvCxnSpPr>
          <p:cNvPr id="45" name="Straight Connector 44"/>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TextBox 49"/>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15632195"/>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Freeform: Shape 33"/>
          <p:cNvSpPr/>
          <p:nvPr/>
        </p:nvSpPr>
        <p:spPr>
          <a:xfrm>
            <a:off x="8326800" y="451152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3"/>
          <p:cNvSpPr/>
          <p:nvPr/>
        </p:nvSpPr>
        <p:spPr>
          <a:xfrm>
            <a:off x="9216000" y="525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9"/>
          <p:cNvSpPr/>
          <p:nvPr/>
        </p:nvSpPr>
        <p:spPr>
          <a:xfrm>
            <a:off x="7056000" y="47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53" name="TextBox 52"/>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54" name="Straight Connector 53"/>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5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TextBox 58"/>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24869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4871583"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4214686"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5528480"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6186285"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4871583"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6186285"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217917"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421423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53079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6843182" y="30949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7500079"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6843182"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618011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7500079" y="43291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50588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510416"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4213872"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5532325"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6186285"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6840702"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4871403"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892928"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6840522"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5525249" y="432731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 name="Straight Connector 2"/>
          <p:cNvCxnSpPr/>
          <p:nvPr/>
        </p:nvCxnSpPr>
        <p:spPr>
          <a:xfrm>
            <a:off x="4146140" y="3008184"/>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146140" y="5582051"/>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4146140" y="3008185"/>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4786737" y="3008185"/>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V="1">
            <a:off x="5467171"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6128897"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6772790"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7436551"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8108958"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4139814" y="4910162"/>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4148897" y="4295707"/>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139814" y="3665189"/>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9"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50"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17210425"/>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Straight Connector 4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0" name="Straight Connector 4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55" name="TextBox 54"/>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56" name="Straight Connector 55"/>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7"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5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TextBox 60"/>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66671804"/>
      </p:ext>
    </p:extLst>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a:t>
            </a:r>
            <a:r>
              <a:rPr lang="pt-BR" smtClean="0">
                <a:solidFill>
                  <a:schemeClr val="bg1"/>
                </a:solidFill>
                <a:latin typeface="Helvetica Neue" charset="0"/>
                <a:ea typeface="Helvetica Neue" charset="0"/>
                <a:cs typeface="Helvetica Neue" charset="0"/>
              </a:rPr>
              <a:t>número de gametas femininos / ciclo</a:t>
            </a:r>
            <a:endParaRPr lang="pt-BR">
              <a:solidFill>
                <a:schemeClr val="bg1"/>
              </a:solidFill>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61" name="TextBox 60"/>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extBox 66"/>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39699453"/>
      </p:ext>
    </p:extLst>
  </p:cSld>
  <p:clrMapOvr>
    <a:masterClrMapping/>
  </p:clrMapOvr>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número de gametas femininos / ciclo</a:t>
            </a:r>
            <a:endParaRPr lang="pt-BR">
              <a:latin typeface="Helvetica Neue" charset="0"/>
              <a:ea typeface="Helvetica Neue" charset="0"/>
              <a:cs typeface="Helvetica Neue" charset="0"/>
            </a:endParaRPr>
          </a:p>
        </p:txBody>
      </p:sp>
      <p:sp>
        <p:nvSpPr>
          <p:cNvPr id="42" name="Straight Connector 41"/>
          <p:cNvSpPr/>
          <p:nvPr/>
        </p:nvSpPr>
        <p:spPr>
          <a:xfrm>
            <a:off x="1679110" y="6119496"/>
            <a:ext cx="6034763" cy="2"/>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3" name="Text Placeholder 35"/>
          <p:cNvSpPr txBox="1">
            <a:spLocks/>
          </p:cNvSpPr>
          <p:nvPr/>
        </p:nvSpPr>
        <p:spPr>
          <a:xfrm>
            <a:off x="2181128" y="6164787"/>
            <a:ext cx="5436266"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probabilidade de morte / ciclo</a:t>
            </a:r>
            <a:endParaRPr lang="pt-BR">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61" name="TextBox 60"/>
          <p:cNvSpPr txBox="1"/>
          <p:nvPr/>
        </p:nvSpPr>
        <p:spPr>
          <a:xfrm>
            <a:off x="9823171" y="1519841"/>
            <a:ext cx="2586627" cy="2723823"/>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extBox 66"/>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9522113"/>
      </p:ext>
    </p:extLst>
  </p:cSld>
  <p:clrMapOvr>
    <a:masterClrMapping/>
  </p:clrMapOvr>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número de gametas femininos / ciclo</a:t>
            </a:r>
            <a:endParaRPr lang="pt-BR">
              <a:latin typeface="Helvetica Neue" charset="0"/>
              <a:ea typeface="Helvetica Neue" charset="0"/>
              <a:cs typeface="Helvetica Neue" charset="0"/>
            </a:endParaRPr>
          </a:p>
        </p:txBody>
      </p:sp>
      <p:sp>
        <p:nvSpPr>
          <p:cNvPr id="42" name="Straight Connector 41"/>
          <p:cNvSpPr/>
          <p:nvPr/>
        </p:nvSpPr>
        <p:spPr>
          <a:xfrm>
            <a:off x="1679110" y="6119496"/>
            <a:ext cx="6034763" cy="2"/>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3" name="Text Placeholder 35"/>
          <p:cNvSpPr txBox="1">
            <a:spLocks/>
          </p:cNvSpPr>
          <p:nvPr/>
        </p:nvSpPr>
        <p:spPr>
          <a:xfrm>
            <a:off x="2181128" y="6164787"/>
            <a:ext cx="5436266"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probabilidade de morte / ciclo</a:t>
            </a:r>
            <a:endParaRPr lang="pt-BR">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extBox 66"/>
          <p:cNvSpPr txBox="1"/>
          <p:nvPr/>
        </p:nvSpPr>
        <p:spPr>
          <a:xfrm>
            <a:off x="9823828" y="1520008"/>
            <a:ext cx="2586627" cy="3231654"/>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sp>
        <p:nvSpPr>
          <p:cNvPr id="68" name="Donut 6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9" name="TextBox 68"/>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sp>
        <p:nvSpPr>
          <p:cNvPr id="70" name="TextBox 6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71" name="TextBox 70"/>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67780185"/>
      </p:ext>
    </p:extLst>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número de gametas femininos / ciclo</a:t>
            </a:r>
            <a:endParaRPr lang="pt-BR">
              <a:latin typeface="Helvetica Neue" charset="0"/>
              <a:ea typeface="Helvetica Neue" charset="0"/>
              <a:cs typeface="Helvetica Neue" charset="0"/>
            </a:endParaRPr>
          </a:p>
        </p:txBody>
      </p:sp>
      <p:sp>
        <p:nvSpPr>
          <p:cNvPr id="42" name="Straight Connector 41"/>
          <p:cNvSpPr/>
          <p:nvPr/>
        </p:nvSpPr>
        <p:spPr>
          <a:xfrm>
            <a:off x="1679110" y="6119496"/>
            <a:ext cx="6034763" cy="2"/>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3" name="Text Placeholder 35"/>
          <p:cNvSpPr txBox="1">
            <a:spLocks/>
          </p:cNvSpPr>
          <p:nvPr/>
        </p:nvSpPr>
        <p:spPr>
          <a:xfrm>
            <a:off x="2181128" y="6164787"/>
            <a:ext cx="5436266"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probabilidade de morte / ciclo</a:t>
            </a:r>
            <a:endParaRPr lang="pt-BR">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Straight Connector 66"/>
          <p:cNvSpPr/>
          <p:nvPr/>
        </p:nvSpPr>
        <p:spPr>
          <a:xfrm>
            <a:off x="7774218" y="6060502"/>
            <a:ext cx="288000" cy="0"/>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9" name="Text Placeholder 38"/>
          <p:cNvSpPr txBox="1">
            <a:spLocks/>
          </p:cNvSpPr>
          <p:nvPr/>
        </p:nvSpPr>
        <p:spPr>
          <a:xfrm>
            <a:off x="8063111" y="5848754"/>
            <a:ext cx="1872000"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constante</a:t>
            </a:r>
            <a:endParaRPr lang="pt-BR">
              <a:latin typeface="Helvetica Neue" charset="0"/>
              <a:ea typeface="Helvetica Neue" charset="0"/>
              <a:cs typeface="Helvetica Neue" charset="0"/>
            </a:endParaRPr>
          </a:p>
        </p:txBody>
      </p:sp>
      <p:sp>
        <p:nvSpPr>
          <p:cNvPr id="70" name="Straight Connector 69"/>
          <p:cNvSpPr/>
          <p:nvPr/>
        </p:nvSpPr>
        <p:spPr>
          <a:xfrm>
            <a:off x="7780845" y="6159894"/>
            <a:ext cx="288000" cy="0"/>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cxnSp>
        <p:nvCxnSpPr>
          <p:cNvPr id="71" name="Straight Connector 7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TextBox 71"/>
          <p:cNvSpPr txBox="1"/>
          <p:nvPr/>
        </p:nvSpPr>
        <p:spPr>
          <a:xfrm>
            <a:off x="9823828" y="1520008"/>
            <a:ext cx="2586627" cy="3231654"/>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sp>
        <p:nvSpPr>
          <p:cNvPr id="73" name="Donut 72"/>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4" name="TextBox 7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sp>
        <p:nvSpPr>
          <p:cNvPr id="75" name="TextBox 74"/>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76" name="TextBox 75"/>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733153"/>
      </p:ext>
    </p:extLst>
  </p:cSld>
  <p:clrMapOvr>
    <a:masterClrMapping/>
  </p:clrMapOvr>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2"/>
          <p:cNvSpPr/>
          <p:nvPr/>
        </p:nvSpPr>
        <p:spPr>
          <a:xfrm>
            <a:off x="576000" y="3311999"/>
            <a:ext cx="9072000" cy="216000"/>
          </a:xfrm>
          <a:custGeom>
            <a:avLst>
              <a:gd name="f0" fmla="val 425"/>
              <a:gd name="f1" fmla="val 10800"/>
            </a:avLst>
            <a:gdLst>
              <a:gd name="f2" fmla="val w"/>
              <a:gd name="f3" fmla="val h"/>
              <a:gd name="f4" fmla="val 0"/>
              <a:gd name="f5" fmla="val 21600"/>
              <a:gd name="f6" fmla="val 10800"/>
              <a:gd name="f7" fmla="*/ f2 1 21600"/>
              <a:gd name="f8" fmla="*/ f3 1 21600"/>
              <a:gd name="f9" fmla="pin 0 f0 10800"/>
              <a:gd name="f10" fmla="pin 0 f1 10800"/>
              <a:gd name="f11" fmla="val f9"/>
              <a:gd name="f12" fmla="val f10"/>
              <a:gd name="f13" fmla="+- 21600 0 f9"/>
              <a:gd name="f14" fmla="+- 21600 0 f10"/>
              <a:gd name="f15" fmla="+- 10800 0 f10"/>
              <a:gd name="f16" fmla="*/ f9 f7 1"/>
              <a:gd name="f17" fmla="*/ f10 f8 1"/>
              <a:gd name="f18" fmla="*/ f9 f15 1"/>
              <a:gd name="f19" fmla="*/ f14 f8 1"/>
              <a:gd name="f20" fmla="*/ f12 f8 1"/>
              <a:gd name="f21" fmla="*/ f18 1 10800"/>
              <a:gd name="f22" fmla="+- 21600 0 f21"/>
              <a:gd name="f23" fmla="*/ f21 f7 1"/>
              <a:gd name="f24" fmla="*/ f22 f7 1"/>
            </a:gdLst>
            <a:ahLst>
              <a:ahXY gdRefX="f0" minX="f4" maxX="f6" gdRefY="f1" minY="f4" maxY="f6">
                <a:pos x="f16" y="f17"/>
              </a:ahXY>
            </a:ahLst>
            <a:cxnLst>
              <a:cxn ang="3cd4">
                <a:pos x="hc" y="t"/>
              </a:cxn>
              <a:cxn ang="0">
                <a:pos x="r" y="vc"/>
              </a:cxn>
              <a:cxn ang="cd4">
                <a:pos x="hc" y="b"/>
              </a:cxn>
              <a:cxn ang="cd2">
                <a:pos x="l" y="vc"/>
              </a:cxn>
            </a:cxnLst>
            <a:rect l="f23" t="f20" r="f24" b="f19"/>
            <a:pathLst>
              <a:path w="21600" h="21600">
                <a:moveTo>
                  <a:pt x="f4" y="f6"/>
                </a:moveTo>
                <a:lnTo>
                  <a:pt x="f11" y="f4"/>
                </a:lnTo>
                <a:lnTo>
                  <a:pt x="f11" y="f12"/>
                </a:lnTo>
                <a:lnTo>
                  <a:pt x="f13" y="f12"/>
                </a:lnTo>
                <a:lnTo>
                  <a:pt x="f13" y="f4"/>
                </a:lnTo>
                <a:lnTo>
                  <a:pt x="f5" y="f6"/>
                </a:lnTo>
                <a:lnTo>
                  <a:pt x="f13" y="f5"/>
                </a:lnTo>
                <a:lnTo>
                  <a:pt x="f13" y="f14"/>
                </a:lnTo>
                <a:lnTo>
                  <a:pt x="f11" y="f14"/>
                </a:lnTo>
                <a:lnTo>
                  <a:pt x="f11"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3"/>
          <p:cNvSpPr/>
          <p:nvPr/>
        </p:nvSpPr>
        <p:spPr>
          <a:xfrm>
            <a:off x="1199159" y="458279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4"/>
          <p:cNvSpPr/>
          <p:nvPr/>
        </p:nvSpPr>
        <p:spPr>
          <a:xfrm>
            <a:off x="648000" y="403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5"/>
          <p:cNvSpPr/>
          <p:nvPr/>
        </p:nvSpPr>
        <p:spPr>
          <a:xfrm>
            <a:off x="1224000" y="388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6"/>
          <p:cNvSpPr/>
          <p:nvPr/>
        </p:nvSpPr>
        <p:spPr>
          <a:xfrm>
            <a:off x="1199159" y="458352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8" name="Picture 37"/>
          <p:cNvPicPr>
            <a:picLocks noChangeAspect="1"/>
          </p:cNvPicPr>
          <p:nvPr/>
        </p:nvPicPr>
        <p:blipFill>
          <a:blip r:embed="rId2">
            <a:lum/>
            <a:alphaModFix/>
          </a:blip>
          <a:srcRect/>
          <a:stretch>
            <a:fillRect/>
          </a:stretch>
        </p:blipFill>
        <p:spPr>
          <a:xfrm>
            <a:off x="1152000" y="4710961"/>
            <a:ext cx="637560" cy="329400"/>
          </a:xfrm>
          <a:prstGeom prst="rect">
            <a:avLst/>
          </a:prstGeom>
          <a:noFill/>
          <a:ln>
            <a:noFill/>
          </a:ln>
        </p:spPr>
      </p:pic>
      <p:pic>
        <p:nvPicPr>
          <p:cNvPr id="39" name="Picture 38"/>
          <p:cNvPicPr>
            <a:picLocks noChangeAspect="1"/>
          </p:cNvPicPr>
          <p:nvPr/>
        </p:nvPicPr>
        <p:blipFill>
          <a:blip r:embed="rId3">
            <a:lum/>
            <a:alphaModFix/>
          </a:blip>
          <a:srcRect/>
          <a:stretch>
            <a:fillRect/>
          </a:stretch>
        </p:blipFill>
        <p:spPr>
          <a:xfrm rot="323826">
            <a:off x="920855" y="4589846"/>
            <a:ext cx="306720" cy="340200"/>
          </a:xfrm>
          <a:prstGeom prst="rect">
            <a:avLst/>
          </a:prstGeom>
          <a:noFill/>
          <a:ln>
            <a:noFill/>
          </a:ln>
        </p:spPr>
      </p:pic>
      <p:pic>
        <p:nvPicPr>
          <p:cNvPr id="40" name="Picture 39"/>
          <p:cNvPicPr>
            <a:picLocks noChangeAspect="1"/>
          </p:cNvPicPr>
          <p:nvPr/>
        </p:nvPicPr>
        <p:blipFill>
          <a:blip r:embed="rId3">
            <a:lum/>
            <a:alphaModFix/>
          </a:blip>
          <a:srcRect/>
          <a:stretch>
            <a:fillRect/>
          </a:stretch>
        </p:blipFill>
        <p:spPr>
          <a:xfrm rot="399444" flipH="1">
            <a:off x="1699697" y="4597766"/>
            <a:ext cx="318600" cy="324360"/>
          </a:xfrm>
          <a:prstGeom prst="rect">
            <a:avLst/>
          </a:prstGeom>
          <a:noFill/>
          <a:ln>
            <a:noFill/>
          </a:ln>
        </p:spPr>
      </p:pic>
      <p:sp>
        <p:nvSpPr>
          <p:cNvPr id="41" name="Text Placeholder 32"/>
          <p:cNvSpPr txBox="1">
            <a:spLocks/>
          </p:cNvSpPr>
          <p:nvPr/>
        </p:nvSpPr>
        <p:spPr>
          <a:xfrm>
            <a:off x="-14605" y="5508361"/>
            <a:ext cx="7775999" cy="61113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i="1" smtClean="0">
                <a:latin typeface="Helvetica Neue" charset="0"/>
                <a:ea typeface="Helvetica Neue" charset="0"/>
                <a:cs typeface="Helvetica Neue" charset="0"/>
              </a:rPr>
              <a:t>trade-off</a:t>
            </a:r>
            <a:r>
              <a:rPr lang="pt-BR" smtClean="0">
                <a:latin typeface="Helvetica Neue" charset="0"/>
                <a:ea typeface="Helvetica Neue" charset="0"/>
                <a:cs typeface="Helvetica Neue" charset="0"/>
              </a:rPr>
              <a:t>:  número de gametas femininos / ciclo</a:t>
            </a:r>
            <a:endParaRPr lang="pt-BR">
              <a:latin typeface="Helvetica Neue" charset="0"/>
              <a:ea typeface="Helvetica Neue" charset="0"/>
              <a:cs typeface="Helvetica Neue" charset="0"/>
            </a:endParaRPr>
          </a:p>
        </p:txBody>
      </p:sp>
      <p:sp>
        <p:nvSpPr>
          <p:cNvPr id="42" name="Straight Connector 41"/>
          <p:cNvSpPr/>
          <p:nvPr/>
        </p:nvSpPr>
        <p:spPr>
          <a:xfrm>
            <a:off x="1679110" y="6119496"/>
            <a:ext cx="6034763" cy="2"/>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3" name="Text Placeholder 35"/>
          <p:cNvSpPr txBox="1">
            <a:spLocks/>
          </p:cNvSpPr>
          <p:nvPr/>
        </p:nvSpPr>
        <p:spPr>
          <a:xfrm>
            <a:off x="2181128" y="6164787"/>
            <a:ext cx="5436266"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probabilidade de morte / ciclo</a:t>
            </a:r>
            <a:endParaRPr lang="pt-BR">
              <a:latin typeface="Helvetica Neue" charset="0"/>
              <a:ea typeface="Helvetica Neue" charset="0"/>
              <a:cs typeface="Helvetica Neue" charset="0"/>
            </a:endParaRPr>
          </a:p>
        </p:txBody>
      </p:sp>
      <p:sp>
        <p:nvSpPr>
          <p:cNvPr id="47"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Straight Connector 55"/>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7"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62" name="Straight Connector 6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Straight Connector 66"/>
          <p:cNvSpPr/>
          <p:nvPr/>
        </p:nvSpPr>
        <p:spPr>
          <a:xfrm>
            <a:off x="7774218" y="6060502"/>
            <a:ext cx="288000" cy="0"/>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9" name="Text Placeholder 38"/>
          <p:cNvSpPr txBox="1">
            <a:spLocks/>
          </p:cNvSpPr>
          <p:nvPr/>
        </p:nvSpPr>
        <p:spPr>
          <a:xfrm>
            <a:off x="8063111" y="5848754"/>
            <a:ext cx="1872000" cy="549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buNone/>
            </a:pPr>
            <a:r>
              <a:rPr lang="pt-BR" smtClean="0">
                <a:latin typeface="Helvetica Neue" charset="0"/>
                <a:ea typeface="Helvetica Neue" charset="0"/>
                <a:cs typeface="Helvetica Neue" charset="0"/>
              </a:rPr>
              <a:t>constante</a:t>
            </a:r>
            <a:endParaRPr lang="pt-BR">
              <a:latin typeface="Helvetica Neue" charset="0"/>
              <a:ea typeface="Helvetica Neue" charset="0"/>
              <a:cs typeface="Helvetica Neue" charset="0"/>
            </a:endParaRPr>
          </a:p>
        </p:txBody>
      </p:sp>
      <p:sp>
        <p:nvSpPr>
          <p:cNvPr id="70" name="Straight Connector 69"/>
          <p:cNvSpPr/>
          <p:nvPr/>
        </p:nvSpPr>
        <p:spPr>
          <a:xfrm>
            <a:off x="7780845" y="6159894"/>
            <a:ext cx="288000" cy="0"/>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cxnSp>
        <p:nvCxnSpPr>
          <p:cNvPr id="71" name="Straight Connector 7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76" name="TextBox 75"/>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cxnSp>
        <p:nvCxnSpPr>
          <p:cNvPr id="77" name="Straight Connector 7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grpSp>
        <p:nvGrpSpPr>
          <p:cNvPr id="78" name="Group 77"/>
          <p:cNvGrpSpPr/>
          <p:nvPr/>
        </p:nvGrpSpPr>
        <p:grpSpPr>
          <a:xfrm>
            <a:off x="11308104" y="3783727"/>
            <a:ext cx="181834" cy="325973"/>
            <a:chOff x="11308104" y="3783727"/>
            <a:chExt cx="181834" cy="325973"/>
          </a:xfrm>
        </p:grpSpPr>
        <p:sp>
          <p:nvSpPr>
            <p:cNvPr id="79" name="Donut 7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80" name="TextBox 7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81" name="TextBox 8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72" name="TextBox 71"/>
          <p:cNvSpPr txBox="1"/>
          <p:nvPr/>
        </p:nvSpPr>
        <p:spPr>
          <a:xfrm>
            <a:off x="3433403" y="3383867"/>
            <a:ext cx="4052353" cy="646331"/>
          </a:xfrm>
          <a:prstGeom prst="rect">
            <a:avLst/>
          </a:prstGeom>
          <a:noFill/>
        </p:spPr>
        <p:txBody>
          <a:bodyPr wrap="square" rtlCol="0">
            <a:spAutoFit/>
          </a:bodyPr>
          <a:lstStyle/>
          <a:p>
            <a:pPr algn="ctr">
              <a:lnSpc>
                <a:spcPct val="150000"/>
              </a:lnSpc>
            </a:pPr>
            <a:r>
              <a:rPr lang="pt-BR" sz="2400" dirty="0" smtClean="0">
                <a:latin typeface="Helvetica Neue Thin" charset="0"/>
                <a:ea typeface="Helvetica Neue Thin" charset="0"/>
                <a:cs typeface="Helvetica Neue Thin" charset="0"/>
              </a:rPr>
              <a:t>gradiente </a:t>
            </a:r>
            <a:r>
              <a:rPr lang="pt-BR" sz="2400" smtClean="0">
                <a:latin typeface="Helvetica Neue Thin" charset="0"/>
                <a:ea typeface="Helvetica Neue Thin" charset="0"/>
                <a:cs typeface="Helvetica Neue Thin" charset="0"/>
              </a:rPr>
              <a:t>de estratégias</a:t>
            </a:r>
            <a:endParaRPr lang="pt-BR" sz="2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75109019"/>
      </p:ext>
    </p:extLst>
  </p:cSld>
  <p:clrMapOvr>
    <a:masterClrMapping/>
  </p:clrMapOvr>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92" name="Straight Connector 9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9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4" name="TextBox 4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5" name="Oval 44"/>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46" name="Straight Arrow Connector 45"/>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044786"/>
      </p:ext>
    </p:extLst>
  </p:cSld>
  <p:clrMapOvr>
    <a:masterClrMapping/>
  </p:clrMapOvr>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92" name="Straight Connector 9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9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9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4" name="TextBox 4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5" name="Oval 44"/>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 name="Pie 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46" name="Straight Arrow Connector 45"/>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49624883"/>
      </p:ext>
    </p:extLst>
  </p:cSld>
  <p:clrMapOvr>
    <a:masterClrMapping/>
  </p:clrMapOvr>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2"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3"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4"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5"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6"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7"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8"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9"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0" name="Freeform: Shape 10"/>
          <p:cNvSpPr/>
          <p:nvPr/>
        </p:nvSpPr>
        <p:spPr>
          <a:xfrm>
            <a:off x="6516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1" name="Freeform: Shape 11"/>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2" name="Freeform: Shape 12"/>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3" name="Freeform: Shape 13"/>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4" name="Freeform: Shape 14"/>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5" name="Freeform: Shape 15"/>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Freeform: Shape 16"/>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7" name="Freeform: Shape 17"/>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8"/>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9"/>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20"/>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21"/>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2" name="Freeform: Shape 22"/>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3" name="Freeform: Shape 23"/>
          <p:cNvSpPr/>
          <p:nvPr/>
        </p:nvSpPr>
        <p:spPr>
          <a:xfrm>
            <a:off x="8496000" y="1811521"/>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4" name="Freeform: Shape 24"/>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5" name="Freeform: Shape 25"/>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6" name="Freeform: Shape 26"/>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7" name="Freeform: Shape 27"/>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8" name="Freeform: Shape 28"/>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9" name="Freeform: Shape 29"/>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0" name="Freeform: Shape 30"/>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1" name="Freeform: Shape 31"/>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2" name="Freeform: Shape 32"/>
          <p:cNvSpPr/>
          <p:nvPr/>
        </p:nvSpPr>
        <p:spPr>
          <a:xfrm>
            <a:off x="1149310" y="452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3" name="Freeform: Shape 33"/>
          <p:cNvSpPr/>
          <p:nvPr/>
        </p:nvSpPr>
        <p:spPr>
          <a:xfrm>
            <a:off x="156889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4" name="Freeform: Shape 34"/>
          <p:cNvSpPr/>
          <p:nvPr/>
        </p:nvSpPr>
        <p:spPr>
          <a:xfrm>
            <a:off x="1141211" y="408898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5" name="Freeform: Shape 35"/>
          <p:cNvSpPr/>
          <p:nvPr/>
        </p:nvSpPr>
        <p:spPr>
          <a:xfrm>
            <a:off x="1144202"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6" name="Freeform: Shape 36"/>
          <p:cNvSpPr/>
          <p:nvPr/>
        </p:nvSpPr>
        <p:spPr>
          <a:xfrm>
            <a:off x="1125346" y="58540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7" name="Freeform: Shape 37"/>
          <p:cNvSpPr/>
          <p:nvPr/>
        </p:nvSpPr>
        <p:spPr>
          <a:xfrm>
            <a:off x="1109779" y="493102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8" name="Freeform: Shape 38"/>
          <p:cNvSpPr/>
          <p:nvPr/>
        </p:nvSpPr>
        <p:spPr>
          <a:xfrm>
            <a:off x="1113310"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9" name="Freeform: Shape 39"/>
          <p:cNvSpPr/>
          <p:nvPr/>
        </p:nvSpPr>
        <p:spPr>
          <a:xfrm>
            <a:off x="1131310" y="63169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0" name="Freeform: Shape 40"/>
          <p:cNvSpPr/>
          <p:nvPr/>
        </p:nvSpPr>
        <p:spPr>
          <a:xfrm>
            <a:off x="1571578"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1" name="Freeform: Shape 41"/>
          <p:cNvSpPr/>
          <p:nvPr/>
        </p:nvSpPr>
        <p:spPr>
          <a:xfrm>
            <a:off x="1991606"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2" name="Freeform: Shape 42"/>
          <p:cNvSpPr/>
          <p:nvPr/>
        </p:nvSpPr>
        <p:spPr>
          <a:xfrm>
            <a:off x="1579554"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3" name="Freeform: Shape 43"/>
          <p:cNvSpPr/>
          <p:nvPr/>
        </p:nvSpPr>
        <p:spPr>
          <a:xfrm>
            <a:off x="2005812" y="409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5" name="Freeform: Shape 45"/>
          <p:cNvSpPr/>
          <p:nvPr/>
        </p:nvSpPr>
        <p:spPr>
          <a:xfrm>
            <a:off x="1991319" y="366029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6" name="Freeform: Shape 46"/>
          <p:cNvSpPr/>
          <p:nvPr/>
        </p:nvSpPr>
        <p:spPr>
          <a:xfrm>
            <a:off x="1574873"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7" name="Freeform: Shape 47"/>
          <p:cNvSpPr/>
          <p:nvPr/>
        </p:nvSpPr>
        <p:spPr>
          <a:xfrm>
            <a:off x="1568890" y="49780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8" name="Freeform: Shape 48"/>
          <p:cNvSpPr/>
          <p:nvPr/>
        </p:nvSpPr>
        <p:spPr>
          <a:xfrm>
            <a:off x="1571578" y="40908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9" name="Freeform: Shape 49"/>
          <p:cNvSpPr/>
          <p:nvPr/>
        </p:nvSpPr>
        <p:spPr>
          <a:xfrm>
            <a:off x="1568890"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0"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1" name="Freeform: Shape 51"/>
          <p:cNvSpPr/>
          <p:nvPr/>
        </p:nvSpPr>
        <p:spPr>
          <a:xfrm>
            <a:off x="2000889" y="499928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4" name="Freeform: Shape 54"/>
          <p:cNvSpPr/>
          <p:nvPr/>
        </p:nvSpPr>
        <p:spPr>
          <a:xfrm>
            <a:off x="2016306" y="584220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6" name="Freeform: Shape 56"/>
          <p:cNvSpPr/>
          <p:nvPr/>
        </p:nvSpPr>
        <p:spPr>
          <a:xfrm>
            <a:off x="2010459" y="6306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8" name="Freeform: Shape 58"/>
          <p:cNvSpPr/>
          <p:nvPr/>
        </p:nvSpPr>
        <p:spPr>
          <a:xfrm>
            <a:off x="200994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9" name="Freeform: Shape 59"/>
          <p:cNvSpPr/>
          <p:nvPr/>
        </p:nvSpPr>
        <p:spPr>
          <a:xfrm>
            <a:off x="2431089"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3" name="Freeform: Shape 63"/>
          <p:cNvSpPr/>
          <p:nvPr/>
        </p:nvSpPr>
        <p:spPr>
          <a:xfrm>
            <a:off x="2420878"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5" name="Freeform: Shape 65"/>
          <p:cNvSpPr/>
          <p:nvPr/>
        </p:nvSpPr>
        <p:spPr>
          <a:xfrm>
            <a:off x="2431089" y="493518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6" name="Freeform: Shape 66"/>
          <p:cNvSpPr/>
          <p:nvPr/>
        </p:nvSpPr>
        <p:spPr>
          <a:xfrm>
            <a:off x="2420878" y="628776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8" name="Freeform: Shape 68"/>
          <p:cNvSpPr/>
          <p:nvPr/>
        </p:nvSpPr>
        <p:spPr>
          <a:xfrm>
            <a:off x="3329458" y="580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0" name="Freeform: Shape 70"/>
          <p:cNvSpPr/>
          <p:nvPr/>
        </p:nvSpPr>
        <p:spPr>
          <a:xfrm>
            <a:off x="3786107"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5" name="Freeform: Shape 75"/>
          <p:cNvSpPr/>
          <p:nvPr/>
        </p:nvSpPr>
        <p:spPr>
          <a:xfrm>
            <a:off x="3761147" y="365347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6" name="Freeform: Shape 76"/>
          <p:cNvSpPr/>
          <p:nvPr/>
        </p:nvSpPr>
        <p:spPr>
          <a:xfrm>
            <a:off x="3339783" y="62803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7" name="Freeform: Shape 77"/>
          <p:cNvSpPr/>
          <p:nvPr/>
        </p:nvSpPr>
        <p:spPr>
          <a:xfrm>
            <a:off x="2892964" y="54537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9" name="Freeform: Shape 79"/>
          <p:cNvSpPr/>
          <p:nvPr/>
        </p:nvSpPr>
        <p:spPr>
          <a:xfrm>
            <a:off x="2893255" y="58811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2" name="Freeform: Shape 82"/>
          <p:cNvSpPr/>
          <p:nvPr/>
        </p:nvSpPr>
        <p:spPr>
          <a:xfrm>
            <a:off x="2895029" y="503150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6" name="Freeform: Shape 86"/>
          <p:cNvSpPr/>
          <p:nvPr/>
        </p:nvSpPr>
        <p:spPr>
          <a:xfrm>
            <a:off x="2903923" y="630747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8" name="Freeform: Shape 88"/>
          <p:cNvSpPr/>
          <p:nvPr/>
        </p:nvSpPr>
        <p:spPr>
          <a:xfrm>
            <a:off x="4265458"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2" name="Freeform: Shape 92"/>
          <p:cNvSpPr/>
          <p:nvPr/>
        </p:nvSpPr>
        <p:spPr>
          <a:xfrm>
            <a:off x="4256036"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7" name="Freeform: Shape 97"/>
          <p:cNvSpPr/>
          <p:nvPr/>
        </p:nvSpPr>
        <p:spPr>
          <a:xfrm>
            <a:off x="4265458"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9" name="Freeform: Shape 99"/>
          <p:cNvSpPr/>
          <p:nvPr/>
        </p:nvSpPr>
        <p:spPr>
          <a:xfrm>
            <a:off x="4699052" y="546141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0" name="Freeform: Shape 100"/>
          <p:cNvSpPr/>
          <p:nvPr/>
        </p:nvSpPr>
        <p:spPr>
          <a:xfrm>
            <a:off x="4696575" y="50189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6" name="Freeform: Shape 106"/>
          <p:cNvSpPr/>
          <p:nvPr/>
        </p:nvSpPr>
        <p:spPr>
          <a:xfrm>
            <a:off x="4708913"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8" name="Freeform: Shape 108"/>
          <p:cNvSpPr/>
          <p:nvPr/>
        </p:nvSpPr>
        <p:spPr>
          <a:xfrm>
            <a:off x="4715702"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1" name="Freeform: Shape 35"/>
          <p:cNvSpPr/>
          <p:nvPr/>
        </p:nvSpPr>
        <p:spPr>
          <a:xfrm>
            <a:off x="1141211"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2" name="Freeform: Shape 43"/>
          <p:cNvSpPr/>
          <p:nvPr/>
        </p:nvSpPr>
        <p:spPr>
          <a:xfrm>
            <a:off x="1984875" y="452589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3" name="Freeform: Shape 51"/>
          <p:cNvSpPr/>
          <p:nvPr/>
        </p:nvSpPr>
        <p:spPr>
          <a:xfrm>
            <a:off x="2452403" y="32226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4" name="Freeform: Shape 54"/>
          <p:cNvSpPr/>
          <p:nvPr/>
        </p:nvSpPr>
        <p:spPr>
          <a:xfrm>
            <a:off x="2467820" y="406552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5" name="Freeform: Shape 56"/>
          <p:cNvSpPr/>
          <p:nvPr/>
        </p:nvSpPr>
        <p:spPr>
          <a:xfrm>
            <a:off x="2461973" y="452949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6" name="Freeform: Shape 58"/>
          <p:cNvSpPr/>
          <p:nvPr/>
        </p:nvSpPr>
        <p:spPr>
          <a:xfrm>
            <a:off x="2461454" y="362829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7" name="Freeform: Shape 59"/>
          <p:cNvSpPr/>
          <p:nvPr/>
        </p:nvSpPr>
        <p:spPr>
          <a:xfrm>
            <a:off x="2899084" y="413203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8" name="Freeform: Shape 63"/>
          <p:cNvSpPr/>
          <p:nvPr/>
        </p:nvSpPr>
        <p:spPr>
          <a:xfrm>
            <a:off x="2888873" y="36860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9" name="Freeform: Shape 65"/>
          <p:cNvSpPr/>
          <p:nvPr/>
        </p:nvSpPr>
        <p:spPr>
          <a:xfrm>
            <a:off x="2899084" y="322731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0" name="Freeform: Shape 66"/>
          <p:cNvSpPr/>
          <p:nvPr/>
        </p:nvSpPr>
        <p:spPr>
          <a:xfrm>
            <a:off x="2888873" y="457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1" name="Freeform: Shape 77"/>
          <p:cNvSpPr/>
          <p:nvPr/>
        </p:nvSpPr>
        <p:spPr>
          <a:xfrm>
            <a:off x="3360467" y="368500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2" name="Freeform: Shape 79"/>
          <p:cNvSpPr/>
          <p:nvPr/>
        </p:nvSpPr>
        <p:spPr>
          <a:xfrm>
            <a:off x="3360758" y="41123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3" name="Freeform: Shape 82"/>
          <p:cNvSpPr/>
          <p:nvPr/>
        </p:nvSpPr>
        <p:spPr>
          <a:xfrm>
            <a:off x="3362532" y="323123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4" name="Freeform: Shape 86"/>
          <p:cNvSpPr/>
          <p:nvPr/>
        </p:nvSpPr>
        <p:spPr>
          <a:xfrm>
            <a:off x="3371426" y="453874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5" name="Freeform: Shape 79"/>
          <p:cNvSpPr/>
          <p:nvPr/>
        </p:nvSpPr>
        <p:spPr>
          <a:xfrm>
            <a:off x="3354839" y="49555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6" name="Freeform: Shape 86"/>
          <p:cNvSpPr/>
          <p:nvPr/>
        </p:nvSpPr>
        <p:spPr>
          <a:xfrm>
            <a:off x="3365507" y="538189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7" name="Freeform: Shape 70"/>
          <p:cNvSpPr/>
          <p:nvPr/>
        </p:nvSpPr>
        <p:spPr>
          <a:xfrm>
            <a:off x="3766182" y="410574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8" name="Freeform: Shape 75"/>
          <p:cNvSpPr/>
          <p:nvPr/>
        </p:nvSpPr>
        <p:spPr>
          <a:xfrm>
            <a:off x="3772754" y="45455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9" name="Freeform: Shape 70"/>
          <p:cNvSpPr/>
          <p:nvPr/>
        </p:nvSpPr>
        <p:spPr>
          <a:xfrm>
            <a:off x="3812096" y="497438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0" name="Freeform: Shape 75"/>
          <p:cNvSpPr/>
          <p:nvPr/>
        </p:nvSpPr>
        <p:spPr>
          <a:xfrm>
            <a:off x="3787136" y="541414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1" name="Freeform: Shape 70"/>
          <p:cNvSpPr/>
          <p:nvPr/>
        </p:nvSpPr>
        <p:spPr>
          <a:xfrm>
            <a:off x="3792171" y="586641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2" name="Freeform: Shape 75"/>
          <p:cNvSpPr/>
          <p:nvPr/>
        </p:nvSpPr>
        <p:spPr>
          <a:xfrm>
            <a:off x="3798743"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3" name="Freeform: Shape 88"/>
          <p:cNvSpPr/>
          <p:nvPr/>
        </p:nvSpPr>
        <p:spPr>
          <a:xfrm>
            <a:off x="4277242"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4" name="Freeform: Shape 92"/>
          <p:cNvSpPr/>
          <p:nvPr/>
        </p:nvSpPr>
        <p:spPr>
          <a:xfrm>
            <a:off x="4265458"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5" name="Freeform: Shape 97"/>
          <p:cNvSpPr/>
          <p:nvPr/>
        </p:nvSpPr>
        <p:spPr>
          <a:xfrm>
            <a:off x="4275995"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9" name="Freeform: Shape 88"/>
          <p:cNvSpPr/>
          <p:nvPr/>
        </p:nvSpPr>
        <p:spPr>
          <a:xfrm>
            <a:off x="4293016"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0" name="Freeform: Shape 97"/>
          <p:cNvSpPr/>
          <p:nvPr/>
        </p:nvSpPr>
        <p:spPr>
          <a:xfrm>
            <a:off x="4293016"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1" name="Freeform: Shape 88"/>
          <p:cNvSpPr/>
          <p:nvPr/>
        </p:nvSpPr>
        <p:spPr>
          <a:xfrm>
            <a:off x="4717416"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2" name="Freeform: Shape 92"/>
          <p:cNvSpPr/>
          <p:nvPr/>
        </p:nvSpPr>
        <p:spPr>
          <a:xfrm>
            <a:off x="4707994"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3" name="Freeform: Shape 97"/>
          <p:cNvSpPr/>
          <p:nvPr/>
        </p:nvSpPr>
        <p:spPr>
          <a:xfrm>
            <a:off x="4717416"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4" name="Freeform: Shape 97"/>
          <p:cNvSpPr/>
          <p:nvPr/>
        </p:nvSpPr>
        <p:spPr>
          <a:xfrm>
            <a:off x="4727953"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5" name="Freeform: Shape 99"/>
          <p:cNvSpPr/>
          <p:nvPr/>
        </p:nvSpPr>
        <p:spPr>
          <a:xfrm>
            <a:off x="5136514"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6" name="Freeform: Shape 100"/>
          <p:cNvSpPr/>
          <p:nvPr/>
        </p:nvSpPr>
        <p:spPr>
          <a:xfrm>
            <a:off x="5134037"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7" name="Freeform: Shape 106"/>
          <p:cNvSpPr/>
          <p:nvPr/>
        </p:nvSpPr>
        <p:spPr>
          <a:xfrm>
            <a:off x="5146375"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8" name="Freeform: Shape 108"/>
          <p:cNvSpPr/>
          <p:nvPr/>
        </p:nvSpPr>
        <p:spPr>
          <a:xfrm>
            <a:off x="5153164"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1" name="Freeform: Shape 99"/>
          <p:cNvSpPr/>
          <p:nvPr/>
        </p:nvSpPr>
        <p:spPr>
          <a:xfrm>
            <a:off x="5164132"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2" name="Freeform: Shape 100"/>
          <p:cNvSpPr/>
          <p:nvPr/>
        </p:nvSpPr>
        <p:spPr>
          <a:xfrm>
            <a:off x="5161655"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3" name="Freeform: Shape 106"/>
          <p:cNvSpPr/>
          <p:nvPr/>
        </p:nvSpPr>
        <p:spPr>
          <a:xfrm>
            <a:off x="5173993"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4" name="Freeform: Shape 108"/>
          <p:cNvSpPr/>
          <p:nvPr/>
        </p:nvSpPr>
        <p:spPr>
          <a:xfrm>
            <a:off x="5180782"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5" name="Freeform: Shape 88"/>
          <p:cNvSpPr/>
          <p:nvPr/>
        </p:nvSpPr>
        <p:spPr>
          <a:xfrm>
            <a:off x="5631297"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6" name="Freeform: Shape 92"/>
          <p:cNvSpPr/>
          <p:nvPr/>
        </p:nvSpPr>
        <p:spPr>
          <a:xfrm>
            <a:off x="5621875"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7" name="Freeform: Shape 97"/>
          <p:cNvSpPr/>
          <p:nvPr/>
        </p:nvSpPr>
        <p:spPr>
          <a:xfrm>
            <a:off x="5631297"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0" name="Freeform: Shape 106"/>
          <p:cNvSpPr/>
          <p:nvPr/>
        </p:nvSpPr>
        <p:spPr>
          <a:xfrm>
            <a:off x="6074752"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1" name="Freeform: Shape 108"/>
          <p:cNvSpPr/>
          <p:nvPr/>
        </p:nvSpPr>
        <p:spPr>
          <a:xfrm>
            <a:off x="6081541"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2" name="Freeform: Shape 88"/>
          <p:cNvSpPr/>
          <p:nvPr/>
        </p:nvSpPr>
        <p:spPr>
          <a:xfrm>
            <a:off x="5643081"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3" name="Freeform: Shape 92"/>
          <p:cNvSpPr/>
          <p:nvPr/>
        </p:nvSpPr>
        <p:spPr>
          <a:xfrm>
            <a:off x="5631297"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4"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5" name="Freeform: Shape 88"/>
          <p:cNvSpPr/>
          <p:nvPr/>
        </p:nvSpPr>
        <p:spPr>
          <a:xfrm>
            <a:off x="5658855"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6" name="Freeform: Shape 97"/>
          <p:cNvSpPr/>
          <p:nvPr/>
        </p:nvSpPr>
        <p:spPr>
          <a:xfrm>
            <a:off x="5658855"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7" name="Freeform: Shape 88"/>
          <p:cNvSpPr/>
          <p:nvPr/>
        </p:nvSpPr>
        <p:spPr>
          <a:xfrm>
            <a:off x="6083255"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8" name="Freeform: Shape 92"/>
          <p:cNvSpPr/>
          <p:nvPr/>
        </p:nvSpPr>
        <p:spPr>
          <a:xfrm>
            <a:off x="6073833"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9" name="Freeform: Shape 97"/>
          <p:cNvSpPr/>
          <p:nvPr/>
        </p:nvSpPr>
        <p:spPr>
          <a:xfrm>
            <a:off x="6083255"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0" name="Freeform: Shape 97"/>
          <p:cNvSpPr/>
          <p:nvPr/>
        </p:nvSpPr>
        <p:spPr>
          <a:xfrm>
            <a:off x="6093792"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1" name="Freeform: Shape 99"/>
          <p:cNvSpPr/>
          <p:nvPr/>
        </p:nvSpPr>
        <p:spPr>
          <a:xfrm>
            <a:off x="6502353"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2" name="Freeform: Shape 100"/>
          <p:cNvSpPr/>
          <p:nvPr/>
        </p:nvSpPr>
        <p:spPr>
          <a:xfrm>
            <a:off x="6499876"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3" name="Freeform: Shape 106"/>
          <p:cNvSpPr/>
          <p:nvPr/>
        </p:nvSpPr>
        <p:spPr>
          <a:xfrm>
            <a:off x="6512214"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4" name="Freeform: Shape 108"/>
          <p:cNvSpPr/>
          <p:nvPr/>
        </p:nvSpPr>
        <p:spPr>
          <a:xfrm>
            <a:off x="6519003"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5" name="Freeform: Shape 99"/>
          <p:cNvSpPr/>
          <p:nvPr/>
        </p:nvSpPr>
        <p:spPr>
          <a:xfrm>
            <a:off x="6529971"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6" name="Freeform: Shape 100"/>
          <p:cNvSpPr/>
          <p:nvPr/>
        </p:nvSpPr>
        <p:spPr>
          <a:xfrm>
            <a:off x="6527494"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7" name="Freeform: Shape 106"/>
          <p:cNvSpPr/>
          <p:nvPr/>
        </p:nvSpPr>
        <p:spPr>
          <a:xfrm>
            <a:off x="6539832"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8" name="Freeform: Shape 108"/>
          <p:cNvSpPr/>
          <p:nvPr/>
        </p:nvSpPr>
        <p:spPr>
          <a:xfrm>
            <a:off x="6546621"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9" name="Freeform: Shape 99"/>
          <p:cNvSpPr/>
          <p:nvPr/>
        </p:nvSpPr>
        <p:spPr>
          <a:xfrm>
            <a:off x="6965931" y="37071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0" name="Freeform: Shape 100"/>
          <p:cNvSpPr/>
          <p:nvPr/>
        </p:nvSpPr>
        <p:spPr>
          <a:xfrm>
            <a:off x="6963454" y="32646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1" name="Freeform: Shape 106"/>
          <p:cNvSpPr/>
          <p:nvPr/>
        </p:nvSpPr>
        <p:spPr>
          <a:xfrm>
            <a:off x="6975792" y="4593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2" name="Freeform: Shape 108"/>
          <p:cNvSpPr/>
          <p:nvPr/>
        </p:nvSpPr>
        <p:spPr>
          <a:xfrm>
            <a:off x="6982581" y="41495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3" name="Freeform: Shape 88"/>
          <p:cNvSpPr/>
          <p:nvPr/>
        </p:nvSpPr>
        <p:spPr>
          <a:xfrm>
            <a:off x="6067988" y="5479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4" name="Freeform: Shape 97"/>
          <p:cNvSpPr/>
          <p:nvPr/>
        </p:nvSpPr>
        <p:spPr>
          <a:xfrm>
            <a:off x="6067988" y="5025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5" name="Freeform: Shape 88"/>
          <p:cNvSpPr/>
          <p:nvPr/>
        </p:nvSpPr>
        <p:spPr>
          <a:xfrm>
            <a:off x="7455060" y="37268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6" name="Freeform: Shape 92"/>
          <p:cNvSpPr/>
          <p:nvPr/>
        </p:nvSpPr>
        <p:spPr>
          <a:xfrm>
            <a:off x="7445638" y="41744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7" name="Freeform: Shape 97"/>
          <p:cNvSpPr/>
          <p:nvPr/>
        </p:nvSpPr>
        <p:spPr>
          <a:xfrm>
            <a:off x="7455060" y="32720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8" name="Freeform: Shape 106"/>
          <p:cNvSpPr/>
          <p:nvPr/>
        </p:nvSpPr>
        <p:spPr>
          <a:xfrm>
            <a:off x="7898515" y="63561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9" name="Freeform: Shape 108"/>
          <p:cNvSpPr/>
          <p:nvPr/>
        </p:nvSpPr>
        <p:spPr>
          <a:xfrm>
            <a:off x="7905304" y="59125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0" name="Freeform: Shape 88"/>
          <p:cNvSpPr/>
          <p:nvPr/>
        </p:nvSpPr>
        <p:spPr>
          <a:xfrm>
            <a:off x="7466844" y="50628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1" name="Freeform: Shape 92"/>
          <p:cNvSpPr/>
          <p:nvPr/>
        </p:nvSpPr>
        <p:spPr>
          <a:xfrm>
            <a:off x="7455060" y="54770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2" name="Freeform: Shape 97"/>
          <p:cNvSpPr/>
          <p:nvPr/>
        </p:nvSpPr>
        <p:spPr>
          <a:xfrm>
            <a:off x="7465597" y="46220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3" name="Freeform: Shape 88"/>
          <p:cNvSpPr/>
          <p:nvPr/>
        </p:nvSpPr>
        <p:spPr>
          <a:xfrm>
            <a:off x="7482618" y="63526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4" name="Freeform: Shape 97"/>
          <p:cNvSpPr/>
          <p:nvPr/>
        </p:nvSpPr>
        <p:spPr>
          <a:xfrm>
            <a:off x="7482618" y="58978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5" name="Freeform: Shape 88"/>
          <p:cNvSpPr/>
          <p:nvPr/>
        </p:nvSpPr>
        <p:spPr>
          <a:xfrm>
            <a:off x="7907018" y="37239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6" name="Freeform: Shape 92"/>
          <p:cNvSpPr/>
          <p:nvPr/>
        </p:nvSpPr>
        <p:spPr>
          <a:xfrm>
            <a:off x="7897596" y="41715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7" name="Freeform: Shape 97"/>
          <p:cNvSpPr/>
          <p:nvPr/>
        </p:nvSpPr>
        <p:spPr>
          <a:xfrm>
            <a:off x="7907018" y="32691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8" name="Freeform: Shape 97"/>
          <p:cNvSpPr/>
          <p:nvPr/>
        </p:nvSpPr>
        <p:spPr>
          <a:xfrm>
            <a:off x="7917555" y="4619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9" name="Freeform: Shape 99"/>
          <p:cNvSpPr/>
          <p:nvPr/>
        </p:nvSpPr>
        <p:spPr>
          <a:xfrm>
            <a:off x="8326116" y="37094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0" name="Freeform: Shape 100"/>
          <p:cNvSpPr/>
          <p:nvPr/>
        </p:nvSpPr>
        <p:spPr>
          <a:xfrm>
            <a:off x="8323639" y="3267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1" name="Freeform: Shape 106"/>
          <p:cNvSpPr/>
          <p:nvPr/>
        </p:nvSpPr>
        <p:spPr>
          <a:xfrm>
            <a:off x="8335977" y="45954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2" name="Freeform: Shape 108"/>
          <p:cNvSpPr/>
          <p:nvPr/>
        </p:nvSpPr>
        <p:spPr>
          <a:xfrm>
            <a:off x="8342766" y="41518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3"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4" name="Freeform: Shape 100"/>
          <p:cNvSpPr/>
          <p:nvPr/>
        </p:nvSpPr>
        <p:spPr>
          <a:xfrm>
            <a:off x="8351257" y="50421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5" name="Freeform: Shape 106"/>
          <p:cNvSpPr/>
          <p:nvPr/>
        </p:nvSpPr>
        <p:spPr>
          <a:xfrm>
            <a:off x="8363595" y="63706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6" name="Freeform: Shape 108"/>
          <p:cNvSpPr/>
          <p:nvPr/>
        </p:nvSpPr>
        <p:spPr>
          <a:xfrm>
            <a:off x="8370384" y="59269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7"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8" name="Freeform: Shape 100"/>
          <p:cNvSpPr/>
          <p:nvPr/>
        </p:nvSpPr>
        <p:spPr>
          <a:xfrm>
            <a:off x="8787217" y="32733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9" name="Freeform: Shape 106"/>
          <p:cNvSpPr/>
          <p:nvPr/>
        </p:nvSpPr>
        <p:spPr>
          <a:xfrm>
            <a:off x="8799555" y="46018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0" name="Freeform: Shape 108"/>
          <p:cNvSpPr/>
          <p:nvPr/>
        </p:nvSpPr>
        <p:spPr>
          <a:xfrm>
            <a:off x="8806344" y="41582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3" name="Freeform: Shape 97"/>
          <p:cNvSpPr/>
          <p:nvPr/>
        </p:nvSpPr>
        <p:spPr>
          <a:xfrm>
            <a:off x="7003175" y="504408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4" name="Freeform: Shape 88"/>
          <p:cNvSpPr/>
          <p:nvPr/>
        </p:nvSpPr>
        <p:spPr>
          <a:xfrm>
            <a:off x="6989957" y="546880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5" name="Freeform: Shape 97"/>
          <p:cNvSpPr/>
          <p:nvPr/>
        </p:nvSpPr>
        <p:spPr>
          <a:xfrm>
            <a:off x="6999863" y="59371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6" name="Freeform: Shape 88"/>
          <p:cNvSpPr/>
          <p:nvPr/>
        </p:nvSpPr>
        <p:spPr>
          <a:xfrm>
            <a:off x="6986645" y="6361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7" name="Freeform: Shape 106"/>
          <p:cNvSpPr/>
          <p:nvPr/>
        </p:nvSpPr>
        <p:spPr>
          <a:xfrm>
            <a:off x="7897596" y="547885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8" name="Freeform: Shape 108"/>
          <p:cNvSpPr/>
          <p:nvPr/>
        </p:nvSpPr>
        <p:spPr>
          <a:xfrm>
            <a:off x="7904385" y="50352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52" name="Straight Connector 45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5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2" name="TextBox 221"/>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dirty="0">
                <a:latin typeface="Helvetica Neue Thin" charset="0"/>
                <a:ea typeface="Helvetica Neue Thin" charset="0"/>
                <a:cs typeface="Helvetica Neue Thin" charset="0"/>
              </a:rPr>
              <a:t>p</a:t>
            </a:r>
            <a:r>
              <a:rPr lang="pt-BR" sz="2400" b="1" i="1" dirty="0" smtClean="0">
                <a:latin typeface="Helvetica Neue Thin" charset="0"/>
                <a:ea typeface="Helvetica Neue Thin" charset="0"/>
                <a:cs typeface="Helvetica Neue Thin" charset="0"/>
              </a:rPr>
              <a:t>arâmetros</a:t>
            </a:r>
          </a:p>
          <a:p>
            <a:pPr>
              <a:lnSpc>
                <a:spcPct val="150000"/>
              </a:lnSpc>
            </a:pPr>
            <a:endParaRPr lang="pt-BR" sz="2400" i="1" dirty="0">
              <a:latin typeface="Helvetica Neue Thin" charset="0"/>
              <a:ea typeface="Helvetica Neue Thin" charset="0"/>
              <a:cs typeface="Helvetica Neue Thin" charset="0"/>
            </a:endParaRPr>
          </a:p>
          <a:p>
            <a:pPr>
              <a:lnSpc>
                <a:spcPct val="150000"/>
              </a:lnSpc>
            </a:pPr>
            <a:r>
              <a:rPr lang="pt-BR" sz="2200" i="1" dirty="0">
                <a:latin typeface="Helvetica Neue Thin" charset="0"/>
                <a:ea typeface="Helvetica Neue Thin" charset="0"/>
                <a:cs typeface="Helvetica Neue Thin" charset="0"/>
              </a:rPr>
              <a:t>r</a:t>
            </a:r>
            <a:r>
              <a:rPr lang="pt-BR" sz="2200" i="1" dirty="0" smtClean="0">
                <a:latin typeface="Helvetica Neue Thin" charset="0"/>
                <a:ea typeface="Helvetica Neue Thin" charset="0"/>
                <a:cs typeface="Helvetica Neue Thin" charset="0"/>
              </a:rPr>
              <a:t>iqueza t0</a:t>
            </a:r>
          </a:p>
          <a:p>
            <a:pPr>
              <a:lnSpc>
                <a:spcPct val="150000"/>
              </a:lnSpc>
            </a:pPr>
            <a:r>
              <a:rPr lang="pt-BR" sz="2200" i="1" dirty="0">
                <a:latin typeface="Helvetica Neue Thin" charset="0"/>
                <a:ea typeface="Helvetica Neue Thin" charset="0"/>
                <a:cs typeface="Helvetica Neue Thin" charset="0"/>
              </a:rPr>
              <a:t>a</a:t>
            </a:r>
            <a:r>
              <a:rPr lang="pt-BR" sz="2200" i="1" dirty="0" smtClean="0">
                <a:latin typeface="Helvetica Neue Thin" charset="0"/>
                <a:ea typeface="Helvetica Neue Thin" charset="0"/>
                <a:cs typeface="Helvetica Neue Thin" charset="0"/>
              </a:rPr>
              <a:t>bundância t0</a:t>
            </a:r>
          </a:p>
          <a:p>
            <a:pPr>
              <a:lnSpc>
                <a:spcPct val="150000"/>
              </a:lnSpc>
            </a:pPr>
            <a:r>
              <a:rPr lang="pt-BR" sz="2200" i="1" dirty="0">
                <a:latin typeface="Helvetica Neue Thin" charset="0"/>
                <a:ea typeface="Helvetica Neue Thin" charset="0"/>
                <a:cs typeface="Helvetica Neue Thin" charset="0"/>
              </a:rPr>
              <a:t>n</a:t>
            </a:r>
            <a:r>
              <a:rPr lang="pt-BR" sz="2200" i="1" dirty="0" smtClean="0">
                <a:latin typeface="Helvetica Neue Thin" charset="0"/>
                <a:ea typeface="Helvetica Neue Thin" charset="0"/>
                <a:cs typeface="Helvetica Neue Thin" charset="0"/>
              </a:rPr>
              <a:t>o gametas   /ciclo</a:t>
            </a:r>
          </a:p>
          <a:p>
            <a:pPr>
              <a:lnSpc>
                <a:spcPct val="150000"/>
              </a:lnSpc>
            </a:pPr>
            <a:r>
              <a:rPr lang="pt-BR" sz="2200" i="1" dirty="0" smtClean="0">
                <a:latin typeface="Helvetica Neue Thin" charset="0"/>
                <a:ea typeface="Helvetica Neue Thin" charset="0"/>
                <a:cs typeface="Helvetica Neue Thin" charset="0"/>
              </a:rPr>
              <a:t>constante</a:t>
            </a:r>
            <a:endParaRPr lang="pt-BR" sz="2200" i="1" dirty="0">
              <a:latin typeface="Helvetica Neue Thin" charset="0"/>
              <a:ea typeface="Helvetica Neue Thin" charset="0"/>
              <a:cs typeface="Helvetica Neue Thin" charset="0"/>
            </a:endParaRPr>
          </a:p>
          <a:p>
            <a:pPr>
              <a:lnSpc>
                <a:spcPct val="150000"/>
              </a:lnSpc>
            </a:pPr>
            <a:endParaRPr lang="pt-BR" sz="2200" i="1" dirty="0">
              <a:latin typeface="Helvetica Neue Thin" charset="0"/>
              <a:ea typeface="Helvetica Neue Thin" charset="0"/>
              <a:cs typeface="Helvetica Neue Thin" charset="0"/>
            </a:endParaRPr>
          </a:p>
        </p:txBody>
      </p:sp>
      <p:grpSp>
        <p:nvGrpSpPr>
          <p:cNvPr id="223" name="Group 222"/>
          <p:cNvGrpSpPr/>
          <p:nvPr/>
        </p:nvGrpSpPr>
        <p:grpSpPr>
          <a:xfrm>
            <a:off x="11308104" y="3783727"/>
            <a:ext cx="181834" cy="325973"/>
            <a:chOff x="11308104" y="3783727"/>
            <a:chExt cx="181834" cy="325973"/>
          </a:xfrm>
        </p:grpSpPr>
        <p:sp>
          <p:nvSpPr>
            <p:cNvPr id="225" name="Donut 224"/>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227" name="TextBox 226"/>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230" name="TextBox 22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214" name="TextBox 213"/>
          <p:cNvSpPr txBox="1"/>
          <p:nvPr/>
        </p:nvSpPr>
        <p:spPr>
          <a:xfrm rot="16200000">
            <a:off x="-1056394" y="4836298"/>
            <a:ext cx="3149186" cy="646331"/>
          </a:xfrm>
          <a:prstGeom prst="rect">
            <a:avLst/>
          </a:prstGeom>
          <a:noFill/>
        </p:spPr>
        <p:txBody>
          <a:bodyPr wrap="square" rtlCol="0">
            <a:spAutoFit/>
          </a:bodyPr>
          <a:lstStyle/>
          <a:p>
            <a:pPr algn="ctr">
              <a:lnSpc>
                <a:spcPct val="150000"/>
              </a:lnSpc>
            </a:pPr>
            <a:r>
              <a:rPr lang="pt-BR" sz="2400" dirty="0">
                <a:latin typeface="Helvetica Neue Thin" charset="0"/>
                <a:ea typeface="Helvetica Neue Thin" charset="0"/>
                <a:cs typeface="Helvetica Neue Thin" charset="0"/>
              </a:rPr>
              <a:t>b</a:t>
            </a:r>
            <a:r>
              <a:rPr lang="pt-BR" sz="2400" dirty="0" smtClean="0">
                <a:latin typeface="Helvetica Neue Thin" charset="0"/>
                <a:ea typeface="Helvetica Neue Thin" charset="0"/>
                <a:cs typeface="Helvetica Neue Thin" charset="0"/>
              </a:rPr>
              <a:t>anco de </a:t>
            </a:r>
            <a:r>
              <a:rPr lang="pt-BR" sz="2400" smtClean="0">
                <a:latin typeface="Helvetica Neue Thin" charset="0"/>
                <a:ea typeface="Helvetica Neue Thin" charset="0"/>
                <a:cs typeface="Helvetica Neue Thin" charset="0"/>
              </a:rPr>
              <a:t>gametas  </a:t>
            </a:r>
            <a:endParaRPr lang="pt-BR" sz="2200" dirty="0">
              <a:latin typeface="Helvetica Neue Thin" charset="0"/>
              <a:ea typeface="Helvetica Neue Thin" charset="0"/>
              <a:cs typeface="Helvetica Neue Thin" charset="0"/>
            </a:endParaRPr>
          </a:p>
        </p:txBody>
      </p:sp>
      <p:grpSp>
        <p:nvGrpSpPr>
          <p:cNvPr id="231" name="Group 230"/>
          <p:cNvGrpSpPr/>
          <p:nvPr/>
        </p:nvGrpSpPr>
        <p:grpSpPr>
          <a:xfrm rot="16200000">
            <a:off x="472586" y="3588761"/>
            <a:ext cx="181834" cy="325973"/>
            <a:chOff x="11308104" y="3783727"/>
            <a:chExt cx="181834" cy="325973"/>
          </a:xfrm>
        </p:grpSpPr>
        <p:sp>
          <p:nvSpPr>
            <p:cNvPr id="232" name="Donut 23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234" name="TextBox 233"/>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237" name="TextBox 236"/>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239" name="Oval 23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41" name="Pie 240"/>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242" name="Straight Arrow Connector 241"/>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80172"/>
      </p:ext>
    </p:extLst>
  </p:cSld>
  <p:clrMapOvr>
    <a:masterClrMapping/>
  </p:clrMapOvr>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32"/>
          <p:cNvSpPr/>
          <p:nvPr/>
        </p:nvSpPr>
        <p:spPr>
          <a:xfrm>
            <a:off x="1149310" y="452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3"/>
          <p:cNvSpPr/>
          <p:nvPr/>
        </p:nvSpPr>
        <p:spPr>
          <a:xfrm>
            <a:off x="156889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4"/>
          <p:cNvSpPr/>
          <p:nvPr/>
        </p:nvSpPr>
        <p:spPr>
          <a:xfrm>
            <a:off x="1141211" y="408898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5"/>
          <p:cNvSpPr/>
          <p:nvPr/>
        </p:nvSpPr>
        <p:spPr>
          <a:xfrm>
            <a:off x="1144202"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6"/>
          <p:cNvSpPr/>
          <p:nvPr/>
        </p:nvSpPr>
        <p:spPr>
          <a:xfrm>
            <a:off x="1125346" y="58540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7"/>
          <p:cNvSpPr/>
          <p:nvPr/>
        </p:nvSpPr>
        <p:spPr>
          <a:xfrm>
            <a:off x="1109779" y="493102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8"/>
          <p:cNvSpPr/>
          <p:nvPr/>
        </p:nvSpPr>
        <p:spPr>
          <a:xfrm>
            <a:off x="1113310"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9"/>
          <p:cNvSpPr/>
          <p:nvPr/>
        </p:nvSpPr>
        <p:spPr>
          <a:xfrm>
            <a:off x="1131310" y="63169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0"/>
          <p:cNvSpPr/>
          <p:nvPr/>
        </p:nvSpPr>
        <p:spPr>
          <a:xfrm>
            <a:off x="1571578"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1"/>
          <p:cNvSpPr/>
          <p:nvPr/>
        </p:nvSpPr>
        <p:spPr>
          <a:xfrm>
            <a:off x="1991606"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2"/>
          <p:cNvSpPr/>
          <p:nvPr/>
        </p:nvSpPr>
        <p:spPr>
          <a:xfrm>
            <a:off x="1579554"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3"/>
          <p:cNvSpPr/>
          <p:nvPr/>
        </p:nvSpPr>
        <p:spPr>
          <a:xfrm>
            <a:off x="2005812" y="409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5"/>
          <p:cNvSpPr/>
          <p:nvPr/>
        </p:nvSpPr>
        <p:spPr>
          <a:xfrm>
            <a:off x="1991319" y="366029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6"/>
          <p:cNvSpPr/>
          <p:nvPr/>
        </p:nvSpPr>
        <p:spPr>
          <a:xfrm>
            <a:off x="1574873"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47"/>
          <p:cNvSpPr/>
          <p:nvPr/>
        </p:nvSpPr>
        <p:spPr>
          <a:xfrm>
            <a:off x="1568890" y="49780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48"/>
          <p:cNvSpPr/>
          <p:nvPr/>
        </p:nvSpPr>
        <p:spPr>
          <a:xfrm>
            <a:off x="1571578" y="40908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9"/>
          <p:cNvSpPr/>
          <p:nvPr/>
        </p:nvSpPr>
        <p:spPr>
          <a:xfrm>
            <a:off x="1568890"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51"/>
          <p:cNvSpPr/>
          <p:nvPr/>
        </p:nvSpPr>
        <p:spPr>
          <a:xfrm>
            <a:off x="2000889" y="499928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54"/>
          <p:cNvSpPr/>
          <p:nvPr/>
        </p:nvSpPr>
        <p:spPr>
          <a:xfrm>
            <a:off x="2016306" y="584220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6"/>
          <p:cNvSpPr/>
          <p:nvPr/>
        </p:nvSpPr>
        <p:spPr>
          <a:xfrm>
            <a:off x="2010459" y="6306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8"/>
          <p:cNvSpPr/>
          <p:nvPr/>
        </p:nvSpPr>
        <p:spPr>
          <a:xfrm>
            <a:off x="200994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59"/>
          <p:cNvSpPr/>
          <p:nvPr/>
        </p:nvSpPr>
        <p:spPr>
          <a:xfrm>
            <a:off x="2431089"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63"/>
          <p:cNvSpPr/>
          <p:nvPr/>
        </p:nvSpPr>
        <p:spPr>
          <a:xfrm>
            <a:off x="2420878"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65"/>
          <p:cNvSpPr/>
          <p:nvPr/>
        </p:nvSpPr>
        <p:spPr>
          <a:xfrm>
            <a:off x="2431089" y="493518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66"/>
          <p:cNvSpPr/>
          <p:nvPr/>
        </p:nvSpPr>
        <p:spPr>
          <a:xfrm>
            <a:off x="2420878" y="628776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8"/>
          <p:cNvSpPr/>
          <p:nvPr/>
        </p:nvSpPr>
        <p:spPr>
          <a:xfrm>
            <a:off x="3329458" y="580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70"/>
          <p:cNvSpPr/>
          <p:nvPr/>
        </p:nvSpPr>
        <p:spPr>
          <a:xfrm>
            <a:off x="3786107"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75"/>
          <p:cNvSpPr/>
          <p:nvPr/>
        </p:nvSpPr>
        <p:spPr>
          <a:xfrm>
            <a:off x="3761147" y="365347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76"/>
          <p:cNvSpPr/>
          <p:nvPr/>
        </p:nvSpPr>
        <p:spPr>
          <a:xfrm>
            <a:off x="3339783" y="62803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77"/>
          <p:cNvSpPr/>
          <p:nvPr/>
        </p:nvSpPr>
        <p:spPr>
          <a:xfrm>
            <a:off x="2892964" y="54537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79"/>
          <p:cNvSpPr/>
          <p:nvPr/>
        </p:nvSpPr>
        <p:spPr>
          <a:xfrm>
            <a:off x="2893255" y="58811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82"/>
          <p:cNvSpPr/>
          <p:nvPr/>
        </p:nvSpPr>
        <p:spPr>
          <a:xfrm>
            <a:off x="2895029" y="503150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86"/>
          <p:cNvSpPr/>
          <p:nvPr/>
        </p:nvSpPr>
        <p:spPr>
          <a:xfrm>
            <a:off x="2903923" y="630747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88"/>
          <p:cNvSpPr/>
          <p:nvPr/>
        </p:nvSpPr>
        <p:spPr>
          <a:xfrm>
            <a:off x="4265458"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92"/>
          <p:cNvSpPr/>
          <p:nvPr/>
        </p:nvSpPr>
        <p:spPr>
          <a:xfrm>
            <a:off x="4256036"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97"/>
          <p:cNvSpPr/>
          <p:nvPr/>
        </p:nvSpPr>
        <p:spPr>
          <a:xfrm>
            <a:off x="4265458"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99"/>
          <p:cNvSpPr/>
          <p:nvPr/>
        </p:nvSpPr>
        <p:spPr>
          <a:xfrm>
            <a:off x="4699052" y="546141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00"/>
          <p:cNvSpPr/>
          <p:nvPr/>
        </p:nvSpPr>
        <p:spPr>
          <a:xfrm>
            <a:off x="4696575" y="50189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06"/>
          <p:cNvSpPr/>
          <p:nvPr/>
        </p:nvSpPr>
        <p:spPr>
          <a:xfrm>
            <a:off x="4708913"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08"/>
          <p:cNvSpPr/>
          <p:nvPr/>
        </p:nvSpPr>
        <p:spPr>
          <a:xfrm>
            <a:off x="4715702"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5"/>
          <p:cNvSpPr/>
          <p:nvPr/>
        </p:nvSpPr>
        <p:spPr>
          <a:xfrm>
            <a:off x="1141211"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43"/>
          <p:cNvSpPr/>
          <p:nvPr/>
        </p:nvSpPr>
        <p:spPr>
          <a:xfrm>
            <a:off x="1984875" y="452589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51"/>
          <p:cNvSpPr/>
          <p:nvPr/>
        </p:nvSpPr>
        <p:spPr>
          <a:xfrm>
            <a:off x="2452403" y="32226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54"/>
          <p:cNvSpPr/>
          <p:nvPr/>
        </p:nvSpPr>
        <p:spPr>
          <a:xfrm>
            <a:off x="2467820" y="406552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56"/>
          <p:cNvSpPr/>
          <p:nvPr/>
        </p:nvSpPr>
        <p:spPr>
          <a:xfrm>
            <a:off x="2461973" y="452949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58"/>
          <p:cNvSpPr/>
          <p:nvPr/>
        </p:nvSpPr>
        <p:spPr>
          <a:xfrm>
            <a:off x="2461454" y="362829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59"/>
          <p:cNvSpPr/>
          <p:nvPr/>
        </p:nvSpPr>
        <p:spPr>
          <a:xfrm>
            <a:off x="2899084" y="413203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63"/>
          <p:cNvSpPr/>
          <p:nvPr/>
        </p:nvSpPr>
        <p:spPr>
          <a:xfrm>
            <a:off x="2888873" y="36860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65"/>
          <p:cNvSpPr/>
          <p:nvPr/>
        </p:nvSpPr>
        <p:spPr>
          <a:xfrm>
            <a:off x="2899084" y="322731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66"/>
          <p:cNvSpPr/>
          <p:nvPr/>
        </p:nvSpPr>
        <p:spPr>
          <a:xfrm>
            <a:off x="2888873" y="457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77"/>
          <p:cNvSpPr/>
          <p:nvPr/>
        </p:nvSpPr>
        <p:spPr>
          <a:xfrm>
            <a:off x="3360467" y="368500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79"/>
          <p:cNvSpPr/>
          <p:nvPr/>
        </p:nvSpPr>
        <p:spPr>
          <a:xfrm>
            <a:off x="3360758" y="41123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82"/>
          <p:cNvSpPr/>
          <p:nvPr/>
        </p:nvSpPr>
        <p:spPr>
          <a:xfrm>
            <a:off x="3362532" y="323123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86"/>
          <p:cNvSpPr/>
          <p:nvPr/>
        </p:nvSpPr>
        <p:spPr>
          <a:xfrm>
            <a:off x="3371426" y="453874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79"/>
          <p:cNvSpPr/>
          <p:nvPr/>
        </p:nvSpPr>
        <p:spPr>
          <a:xfrm>
            <a:off x="3354839" y="49555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86"/>
          <p:cNvSpPr/>
          <p:nvPr/>
        </p:nvSpPr>
        <p:spPr>
          <a:xfrm>
            <a:off x="3365507" y="538189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70"/>
          <p:cNvSpPr/>
          <p:nvPr/>
        </p:nvSpPr>
        <p:spPr>
          <a:xfrm>
            <a:off x="3766182" y="410574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75"/>
          <p:cNvSpPr/>
          <p:nvPr/>
        </p:nvSpPr>
        <p:spPr>
          <a:xfrm>
            <a:off x="3772754" y="45455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70"/>
          <p:cNvSpPr/>
          <p:nvPr/>
        </p:nvSpPr>
        <p:spPr>
          <a:xfrm>
            <a:off x="3812096" y="497438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75"/>
          <p:cNvSpPr/>
          <p:nvPr/>
        </p:nvSpPr>
        <p:spPr>
          <a:xfrm>
            <a:off x="3787136" y="541414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70"/>
          <p:cNvSpPr/>
          <p:nvPr/>
        </p:nvSpPr>
        <p:spPr>
          <a:xfrm>
            <a:off x="3792171" y="586641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5"/>
          <p:cNvSpPr/>
          <p:nvPr/>
        </p:nvSpPr>
        <p:spPr>
          <a:xfrm>
            <a:off x="3798743"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88"/>
          <p:cNvSpPr/>
          <p:nvPr/>
        </p:nvSpPr>
        <p:spPr>
          <a:xfrm>
            <a:off x="4277242"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92"/>
          <p:cNvSpPr/>
          <p:nvPr/>
        </p:nvSpPr>
        <p:spPr>
          <a:xfrm>
            <a:off x="4265458"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97"/>
          <p:cNvSpPr/>
          <p:nvPr/>
        </p:nvSpPr>
        <p:spPr>
          <a:xfrm>
            <a:off x="4275995"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88"/>
          <p:cNvSpPr/>
          <p:nvPr/>
        </p:nvSpPr>
        <p:spPr>
          <a:xfrm>
            <a:off x="4293016"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97"/>
          <p:cNvSpPr/>
          <p:nvPr/>
        </p:nvSpPr>
        <p:spPr>
          <a:xfrm>
            <a:off x="4293016"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88"/>
          <p:cNvSpPr/>
          <p:nvPr/>
        </p:nvSpPr>
        <p:spPr>
          <a:xfrm>
            <a:off x="4717416"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92"/>
          <p:cNvSpPr/>
          <p:nvPr/>
        </p:nvSpPr>
        <p:spPr>
          <a:xfrm>
            <a:off x="4707994"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97"/>
          <p:cNvSpPr/>
          <p:nvPr/>
        </p:nvSpPr>
        <p:spPr>
          <a:xfrm>
            <a:off x="4717416"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97"/>
          <p:cNvSpPr/>
          <p:nvPr/>
        </p:nvSpPr>
        <p:spPr>
          <a:xfrm>
            <a:off x="4727953"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99"/>
          <p:cNvSpPr/>
          <p:nvPr/>
        </p:nvSpPr>
        <p:spPr>
          <a:xfrm>
            <a:off x="5136514"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00"/>
          <p:cNvSpPr/>
          <p:nvPr/>
        </p:nvSpPr>
        <p:spPr>
          <a:xfrm>
            <a:off x="5134037"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06"/>
          <p:cNvSpPr/>
          <p:nvPr/>
        </p:nvSpPr>
        <p:spPr>
          <a:xfrm>
            <a:off x="5146375"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08"/>
          <p:cNvSpPr/>
          <p:nvPr/>
        </p:nvSpPr>
        <p:spPr>
          <a:xfrm>
            <a:off x="5153164"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99"/>
          <p:cNvSpPr/>
          <p:nvPr/>
        </p:nvSpPr>
        <p:spPr>
          <a:xfrm>
            <a:off x="5164132"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00"/>
          <p:cNvSpPr/>
          <p:nvPr/>
        </p:nvSpPr>
        <p:spPr>
          <a:xfrm>
            <a:off x="5161655"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06"/>
          <p:cNvSpPr/>
          <p:nvPr/>
        </p:nvSpPr>
        <p:spPr>
          <a:xfrm>
            <a:off x="5173993"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08"/>
          <p:cNvSpPr/>
          <p:nvPr/>
        </p:nvSpPr>
        <p:spPr>
          <a:xfrm>
            <a:off x="5180782"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88"/>
          <p:cNvSpPr/>
          <p:nvPr/>
        </p:nvSpPr>
        <p:spPr>
          <a:xfrm>
            <a:off x="5631297"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92"/>
          <p:cNvSpPr/>
          <p:nvPr/>
        </p:nvSpPr>
        <p:spPr>
          <a:xfrm>
            <a:off x="5621875"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97"/>
          <p:cNvSpPr/>
          <p:nvPr/>
        </p:nvSpPr>
        <p:spPr>
          <a:xfrm>
            <a:off x="5631297"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6"/>
          <p:cNvSpPr/>
          <p:nvPr/>
        </p:nvSpPr>
        <p:spPr>
          <a:xfrm>
            <a:off x="6074752"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08"/>
          <p:cNvSpPr/>
          <p:nvPr/>
        </p:nvSpPr>
        <p:spPr>
          <a:xfrm>
            <a:off x="6081541"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88"/>
          <p:cNvSpPr/>
          <p:nvPr/>
        </p:nvSpPr>
        <p:spPr>
          <a:xfrm>
            <a:off x="5643081"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92"/>
          <p:cNvSpPr/>
          <p:nvPr/>
        </p:nvSpPr>
        <p:spPr>
          <a:xfrm>
            <a:off x="5631297"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88"/>
          <p:cNvSpPr/>
          <p:nvPr/>
        </p:nvSpPr>
        <p:spPr>
          <a:xfrm>
            <a:off x="5658855"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6" name="Freeform: Shape 97"/>
          <p:cNvSpPr/>
          <p:nvPr/>
        </p:nvSpPr>
        <p:spPr>
          <a:xfrm>
            <a:off x="5658855"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88"/>
          <p:cNvSpPr/>
          <p:nvPr/>
        </p:nvSpPr>
        <p:spPr>
          <a:xfrm>
            <a:off x="6083255"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8" name="Freeform: Shape 92"/>
          <p:cNvSpPr/>
          <p:nvPr/>
        </p:nvSpPr>
        <p:spPr>
          <a:xfrm>
            <a:off x="6073833"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9" name="Freeform: Shape 97"/>
          <p:cNvSpPr/>
          <p:nvPr/>
        </p:nvSpPr>
        <p:spPr>
          <a:xfrm>
            <a:off x="6083255"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0" name="Freeform: Shape 97"/>
          <p:cNvSpPr/>
          <p:nvPr/>
        </p:nvSpPr>
        <p:spPr>
          <a:xfrm>
            <a:off x="6093792"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1" name="Freeform: Shape 99"/>
          <p:cNvSpPr/>
          <p:nvPr/>
        </p:nvSpPr>
        <p:spPr>
          <a:xfrm>
            <a:off x="6502353"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2" name="Freeform: Shape 100"/>
          <p:cNvSpPr/>
          <p:nvPr/>
        </p:nvSpPr>
        <p:spPr>
          <a:xfrm>
            <a:off x="6499876"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3" name="Freeform: Shape 106"/>
          <p:cNvSpPr/>
          <p:nvPr/>
        </p:nvSpPr>
        <p:spPr>
          <a:xfrm>
            <a:off x="6512214"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4" name="Freeform: Shape 108"/>
          <p:cNvSpPr/>
          <p:nvPr/>
        </p:nvSpPr>
        <p:spPr>
          <a:xfrm>
            <a:off x="6519003"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Freeform: Shape 99"/>
          <p:cNvSpPr/>
          <p:nvPr/>
        </p:nvSpPr>
        <p:spPr>
          <a:xfrm>
            <a:off x="6529971"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6" name="Freeform: Shape 100"/>
          <p:cNvSpPr/>
          <p:nvPr/>
        </p:nvSpPr>
        <p:spPr>
          <a:xfrm>
            <a:off x="6527494"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7" name="Freeform: Shape 106"/>
          <p:cNvSpPr/>
          <p:nvPr/>
        </p:nvSpPr>
        <p:spPr>
          <a:xfrm>
            <a:off x="6539832"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8" name="Freeform: Shape 108"/>
          <p:cNvSpPr/>
          <p:nvPr/>
        </p:nvSpPr>
        <p:spPr>
          <a:xfrm>
            <a:off x="6546621"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99"/>
          <p:cNvSpPr/>
          <p:nvPr/>
        </p:nvSpPr>
        <p:spPr>
          <a:xfrm>
            <a:off x="6965931" y="37071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0" name="Freeform: Shape 100"/>
          <p:cNvSpPr/>
          <p:nvPr/>
        </p:nvSpPr>
        <p:spPr>
          <a:xfrm>
            <a:off x="6963454" y="32646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1" name="Freeform: Shape 106"/>
          <p:cNvSpPr/>
          <p:nvPr/>
        </p:nvSpPr>
        <p:spPr>
          <a:xfrm>
            <a:off x="6975792" y="4593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2" name="Freeform: Shape 108"/>
          <p:cNvSpPr/>
          <p:nvPr/>
        </p:nvSpPr>
        <p:spPr>
          <a:xfrm>
            <a:off x="6982581" y="41495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3" name="Freeform: Shape 88"/>
          <p:cNvSpPr/>
          <p:nvPr/>
        </p:nvSpPr>
        <p:spPr>
          <a:xfrm>
            <a:off x="6067988" y="5479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4" name="Freeform: Shape 97"/>
          <p:cNvSpPr/>
          <p:nvPr/>
        </p:nvSpPr>
        <p:spPr>
          <a:xfrm>
            <a:off x="6067988" y="5025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5" name="Freeform: Shape 88"/>
          <p:cNvSpPr/>
          <p:nvPr/>
        </p:nvSpPr>
        <p:spPr>
          <a:xfrm>
            <a:off x="7455060" y="37268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6" name="Freeform: Shape 92"/>
          <p:cNvSpPr/>
          <p:nvPr/>
        </p:nvSpPr>
        <p:spPr>
          <a:xfrm>
            <a:off x="7445638" y="41744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7" name="Freeform: Shape 97"/>
          <p:cNvSpPr/>
          <p:nvPr/>
        </p:nvSpPr>
        <p:spPr>
          <a:xfrm>
            <a:off x="7455060" y="32720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8" name="Freeform: Shape 106"/>
          <p:cNvSpPr/>
          <p:nvPr/>
        </p:nvSpPr>
        <p:spPr>
          <a:xfrm>
            <a:off x="7898515" y="63561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9" name="Freeform: Shape 108"/>
          <p:cNvSpPr/>
          <p:nvPr/>
        </p:nvSpPr>
        <p:spPr>
          <a:xfrm>
            <a:off x="7905304" y="59125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0" name="Freeform: Shape 88"/>
          <p:cNvSpPr/>
          <p:nvPr/>
        </p:nvSpPr>
        <p:spPr>
          <a:xfrm>
            <a:off x="7466844" y="50628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1" name="Freeform: Shape 92"/>
          <p:cNvSpPr/>
          <p:nvPr/>
        </p:nvSpPr>
        <p:spPr>
          <a:xfrm>
            <a:off x="7455060" y="54770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2" name="Freeform: Shape 97"/>
          <p:cNvSpPr/>
          <p:nvPr/>
        </p:nvSpPr>
        <p:spPr>
          <a:xfrm>
            <a:off x="7465597" y="46220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3" name="Freeform: Shape 88"/>
          <p:cNvSpPr/>
          <p:nvPr/>
        </p:nvSpPr>
        <p:spPr>
          <a:xfrm>
            <a:off x="7482618" y="63526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4" name="Freeform: Shape 97"/>
          <p:cNvSpPr/>
          <p:nvPr/>
        </p:nvSpPr>
        <p:spPr>
          <a:xfrm>
            <a:off x="7482618" y="58978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5" name="Freeform: Shape 88"/>
          <p:cNvSpPr/>
          <p:nvPr/>
        </p:nvSpPr>
        <p:spPr>
          <a:xfrm>
            <a:off x="7907018" y="37239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6" name="Freeform: Shape 92"/>
          <p:cNvSpPr/>
          <p:nvPr/>
        </p:nvSpPr>
        <p:spPr>
          <a:xfrm>
            <a:off x="7897596" y="41715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7" name="Freeform: Shape 97"/>
          <p:cNvSpPr/>
          <p:nvPr/>
        </p:nvSpPr>
        <p:spPr>
          <a:xfrm>
            <a:off x="7907018" y="32691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8" name="Freeform: Shape 97"/>
          <p:cNvSpPr/>
          <p:nvPr/>
        </p:nvSpPr>
        <p:spPr>
          <a:xfrm>
            <a:off x="7917555" y="4619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9" name="Freeform: Shape 99"/>
          <p:cNvSpPr/>
          <p:nvPr/>
        </p:nvSpPr>
        <p:spPr>
          <a:xfrm>
            <a:off x="8326116" y="37094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0" name="Freeform: Shape 100"/>
          <p:cNvSpPr/>
          <p:nvPr/>
        </p:nvSpPr>
        <p:spPr>
          <a:xfrm>
            <a:off x="8323639" y="3267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1" name="Freeform: Shape 106"/>
          <p:cNvSpPr/>
          <p:nvPr/>
        </p:nvSpPr>
        <p:spPr>
          <a:xfrm>
            <a:off x="8335977" y="45954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2" name="Freeform: Shape 108"/>
          <p:cNvSpPr/>
          <p:nvPr/>
        </p:nvSpPr>
        <p:spPr>
          <a:xfrm>
            <a:off x="8342766" y="41518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3"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4" name="Freeform: Shape 100"/>
          <p:cNvSpPr/>
          <p:nvPr/>
        </p:nvSpPr>
        <p:spPr>
          <a:xfrm>
            <a:off x="8351257" y="50421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5" name="Freeform: Shape 106"/>
          <p:cNvSpPr/>
          <p:nvPr/>
        </p:nvSpPr>
        <p:spPr>
          <a:xfrm>
            <a:off x="8363595" y="63706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108"/>
          <p:cNvSpPr/>
          <p:nvPr/>
        </p:nvSpPr>
        <p:spPr>
          <a:xfrm>
            <a:off x="8370384" y="59269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7"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8" name="Freeform: Shape 100"/>
          <p:cNvSpPr/>
          <p:nvPr/>
        </p:nvSpPr>
        <p:spPr>
          <a:xfrm>
            <a:off x="8787217" y="32733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9" name="Freeform: Shape 106"/>
          <p:cNvSpPr/>
          <p:nvPr/>
        </p:nvSpPr>
        <p:spPr>
          <a:xfrm>
            <a:off x="8799555" y="46018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108"/>
          <p:cNvSpPr/>
          <p:nvPr/>
        </p:nvSpPr>
        <p:spPr>
          <a:xfrm>
            <a:off x="8806344" y="41582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97"/>
          <p:cNvSpPr/>
          <p:nvPr/>
        </p:nvSpPr>
        <p:spPr>
          <a:xfrm>
            <a:off x="7003175" y="504408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2" name="Freeform: Shape 88"/>
          <p:cNvSpPr/>
          <p:nvPr/>
        </p:nvSpPr>
        <p:spPr>
          <a:xfrm>
            <a:off x="6989957" y="546880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3" name="Freeform: Shape 97"/>
          <p:cNvSpPr/>
          <p:nvPr/>
        </p:nvSpPr>
        <p:spPr>
          <a:xfrm>
            <a:off x="6999863" y="59371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4" name="Freeform: Shape 88"/>
          <p:cNvSpPr/>
          <p:nvPr/>
        </p:nvSpPr>
        <p:spPr>
          <a:xfrm>
            <a:off x="6986645" y="6361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5" name="Freeform: Shape 106"/>
          <p:cNvSpPr/>
          <p:nvPr/>
        </p:nvSpPr>
        <p:spPr>
          <a:xfrm>
            <a:off x="7897596" y="547885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6" name="Freeform: Shape 108"/>
          <p:cNvSpPr/>
          <p:nvPr/>
        </p:nvSpPr>
        <p:spPr>
          <a:xfrm>
            <a:off x="7904385" y="50352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180" name="Straight Connector 17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8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TextBox 185"/>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187" name="Group 186"/>
          <p:cNvGrpSpPr/>
          <p:nvPr/>
        </p:nvGrpSpPr>
        <p:grpSpPr>
          <a:xfrm>
            <a:off x="11308104" y="3783727"/>
            <a:ext cx="181834" cy="325973"/>
            <a:chOff x="11308104" y="3783727"/>
            <a:chExt cx="181834" cy="325973"/>
          </a:xfrm>
        </p:grpSpPr>
        <p:sp>
          <p:nvSpPr>
            <p:cNvPr id="188" name="Donut 18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89" name="TextBox 18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0" name="TextBox 18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1" name="TextBox 190"/>
          <p:cNvSpPr txBox="1"/>
          <p:nvPr/>
        </p:nvSpPr>
        <p:spPr>
          <a:xfrm rot="16200000">
            <a:off x="-1056394" y="4836298"/>
            <a:ext cx="3149186" cy="646331"/>
          </a:xfrm>
          <a:prstGeom prst="rect">
            <a:avLst/>
          </a:prstGeom>
          <a:noFill/>
        </p:spPr>
        <p:txBody>
          <a:bodyPr wrap="square" rtlCol="0">
            <a:spAutoFit/>
          </a:bodyPr>
          <a:lstStyle/>
          <a:p>
            <a:pPr algn="ctr">
              <a:lnSpc>
                <a:spcPct val="150000"/>
              </a:lnSpc>
            </a:pPr>
            <a:r>
              <a:rPr lang="pt-BR" sz="2400" dirty="0">
                <a:latin typeface="Helvetica Neue Thin" charset="0"/>
                <a:ea typeface="Helvetica Neue Thin" charset="0"/>
                <a:cs typeface="Helvetica Neue Thin" charset="0"/>
              </a:rPr>
              <a:t>b</a:t>
            </a:r>
            <a:r>
              <a:rPr lang="pt-BR" sz="2400" dirty="0" smtClean="0">
                <a:latin typeface="Helvetica Neue Thin" charset="0"/>
                <a:ea typeface="Helvetica Neue Thin" charset="0"/>
                <a:cs typeface="Helvetica Neue Thin" charset="0"/>
              </a:rPr>
              <a:t>anco de </a:t>
            </a:r>
            <a:r>
              <a:rPr lang="pt-BR" sz="2400" smtClean="0">
                <a:latin typeface="Helvetica Neue Thin" charset="0"/>
                <a:ea typeface="Helvetica Neue Thin" charset="0"/>
                <a:cs typeface="Helvetica Neue Thin" charset="0"/>
              </a:rPr>
              <a:t>gametas  </a:t>
            </a:r>
            <a:endParaRPr lang="pt-BR" sz="2200" dirty="0">
              <a:latin typeface="Helvetica Neue Thin" charset="0"/>
              <a:ea typeface="Helvetica Neue Thin" charset="0"/>
              <a:cs typeface="Helvetica Neue Thin" charset="0"/>
            </a:endParaRPr>
          </a:p>
        </p:txBody>
      </p:sp>
      <p:grpSp>
        <p:nvGrpSpPr>
          <p:cNvPr id="192" name="Group 191"/>
          <p:cNvGrpSpPr/>
          <p:nvPr/>
        </p:nvGrpSpPr>
        <p:grpSpPr>
          <a:xfrm rot="16200000">
            <a:off x="472586" y="3588761"/>
            <a:ext cx="181834" cy="325973"/>
            <a:chOff x="11308104" y="3783727"/>
            <a:chExt cx="181834" cy="325973"/>
          </a:xfrm>
        </p:grpSpPr>
        <p:sp>
          <p:nvSpPr>
            <p:cNvPr id="193" name="Donut 192"/>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4" name="TextBox 193"/>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5" name="TextBox 194"/>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6" name="Oval 195"/>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7" name="Pie 196"/>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198" name="Straight Arrow Connector 197"/>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310868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8998" y="2791324"/>
            <a:ext cx="3399898" cy="2841777"/>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75635" y="2791325"/>
            <a:ext cx="3399898" cy="2841777"/>
          </a:xfrm>
          <a:prstGeom prst="rect">
            <a:avLst/>
          </a:prstGeom>
        </p:spPr>
      </p:pic>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 name="Straight Connector 2"/>
          <p:cNvCxnSpPr/>
          <p:nvPr/>
        </p:nvCxnSpPr>
        <p:spPr>
          <a:xfrm>
            <a:off x="4146140" y="3008184"/>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4146140" y="5582051"/>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flipV="1">
            <a:off x="4146140" y="3008185"/>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flipV="1">
            <a:off x="4786737" y="3008185"/>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flipV="1">
            <a:off x="5467171"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flipV="1">
            <a:off x="6128897"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flipV="1">
            <a:off x="6772790"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flipV="1">
            <a:off x="7436551"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flipV="1">
            <a:off x="8108958" y="3008184"/>
            <a:ext cx="0" cy="257386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4139814" y="4910162"/>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a:off x="4148897" y="4295707"/>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8" name="Straight Connector 47"/>
          <p:cNvCxnSpPr/>
          <p:nvPr/>
        </p:nvCxnSpPr>
        <p:spPr>
          <a:xfrm>
            <a:off x="4139814" y="3665189"/>
            <a:ext cx="3960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51"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72454371"/>
      </p:ext>
    </p:extLst>
  </p:cSld>
  <p:clrMapOvr>
    <a:masterClrMapping/>
  </p:clrMapOvr>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175"/>
          <p:cNvSpPr/>
          <p:nvPr/>
        </p:nvSpPr>
        <p:spPr>
          <a:xfrm>
            <a:off x="7319160" y="143028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6"/>
          <p:cNvSpPr/>
          <p:nvPr/>
        </p:nvSpPr>
        <p:spPr>
          <a:xfrm>
            <a:off x="7319520" y="143064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77"/>
          <p:cNvSpPr/>
          <p:nvPr/>
        </p:nvSpPr>
        <p:spPr>
          <a:xfrm>
            <a:off x="3384000" y="216000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2"/>
          <p:cNvSpPr/>
          <p:nvPr/>
        </p:nvSpPr>
        <p:spPr>
          <a:xfrm>
            <a:off x="1149310" y="452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3"/>
          <p:cNvSpPr/>
          <p:nvPr/>
        </p:nvSpPr>
        <p:spPr>
          <a:xfrm>
            <a:off x="156889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4"/>
          <p:cNvSpPr/>
          <p:nvPr/>
        </p:nvSpPr>
        <p:spPr>
          <a:xfrm>
            <a:off x="1141211" y="408898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1144202"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1125346" y="58540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1109779" y="493102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1113310"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1131310" y="63169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1571578"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1"/>
          <p:cNvSpPr/>
          <p:nvPr/>
        </p:nvSpPr>
        <p:spPr>
          <a:xfrm>
            <a:off x="1991606"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2"/>
          <p:cNvSpPr/>
          <p:nvPr/>
        </p:nvSpPr>
        <p:spPr>
          <a:xfrm>
            <a:off x="1579554"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43"/>
          <p:cNvSpPr/>
          <p:nvPr/>
        </p:nvSpPr>
        <p:spPr>
          <a:xfrm>
            <a:off x="2005812" y="409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45"/>
          <p:cNvSpPr/>
          <p:nvPr/>
        </p:nvSpPr>
        <p:spPr>
          <a:xfrm>
            <a:off x="1991319" y="366029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1574873"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7"/>
          <p:cNvSpPr/>
          <p:nvPr/>
        </p:nvSpPr>
        <p:spPr>
          <a:xfrm>
            <a:off x="1568890" y="49780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48"/>
          <p:cNvSpPr/>
          <p:nvPr/>
        </p:nvSpPr>
        <p:spPr>
          <a:xfrm>
            <a:off x="1571578" y="40908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49"/>
          <p:cNvSpPr/>
          <p:nvPr/>
        </p:nvSpPr>
        <p:spPr>
          <a:xfrm>
            <a:off x="1568890"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1"/>
          <p:cNvSpPr/>
          <p:nvPr/>
        </p:nvSpPr>
        <p:spPr>
          <a:xfrm>
            <a:off x="2000889" y="499928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54"/>
          <p:cNvSpPr/>
          <p:nvPr/>
        </p:nvSpPr>
        <p:spPr>
          <a:xfrm>
            <a:off x="2016306" y="584220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56"/>
          <p:cNvSpPr/>
          <p:nvPr/>
        </p:nvSpPr>
        <p:spPr>
          <a:xfrm>
            <a:off x="2010459" y="6306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58"/>
          <p:cNvSpPr/>
          <p:nvPr/>
        </p:nvSpPr>
        <p:spPr>
          <a:xfrm>
            <a:off x="200994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9"/>
          <p:cNvSpPr/>
          <p:nvPr/>
        </p:nvSpPr>
        <p:spPr>
          <a:xfrm>
            <a:off x="2431089"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3"/>
          <p:cNvSpPr/>
          <p:nvPr/>
        </p:nvSpPr>
        <p:spPr>
          <a:xfrm>
            <a:off x="2420878"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65"/>
          <p:cNvSpPr/>
          <p:nvPr/>
        </p:nvSpPr>
        <p:spPr>
          <a:xfrm>
            <a:off x="2431089" y="493518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66"/>
          <p:cNvSpPr/>
          <p:nvPr/>
        </p:nvSpPr>
        <p:spPr>
          <a:xfrm>
            <a:off x="2420878" y="628776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68"/>
          <p:cNvSpPr/>
          <p:nvPr/>
        </p:nvSpPr>
        <p:spPr>
          <a:xfrm>
            <a:off x="3329458" y="580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70"/>
          <p:cNvSpPr/>
          <p:nvPr/>
        </p:nvSpPr>
        <p:spPr>
          <a:xfrm>
            <a:off x="3786107"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75"/>
          <p:cNvSpPr/>
          <p:nvPr/>
        </p:nvSpPr>
        <p:spPr>
          <a:xfrm>
            <a:off x="3761147" y="365347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76"/>
          <p:cNvSpPr/>
          <p:nvPr/>
        </p:nvSpPr>
        <p:spPr>
          <a:xfrm>
            <a:off x="3339783" y="62803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77"/>
          <p:cNvSpPr/>
          <p:nvPr/>
        </p:nvSpPr>
        <p:spPr>
          <a:xfrm>
            <a:off x="2892964" y="54537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79"/>
          <p:cNvSpPr/>
          <p:nvPr/>
        </p:nvSpPr>
        <p:spPr>
          <a:xfrm>
            <a:off x="2893255" y="58811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82"/>
          <p:cNvSpPr/>
          <p:nvPr/>
        </p:nvSpPr>
        <p:spPr>
          <a:xfrm>
            <a:off x="2895029" y="503150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86"/>
          <p:cNvSpPr/>
          <p:nvPr/>
        </p:nvSpPr>
        <p:spPr>
          <a:xfrm>
            <a:off x="2903923" y="630747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88"/>
          <p:cNvSpPr/>
          <p:nvPr/>
        </p:nvSpPr>
        <p:spPr>
          <a:xfrm>
            <a:off x="4265458"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92"/>
          <p:cNvSpPr/>
          <p:nvPr/>
        </p:nvSpPr>
        <p:spPr>
          <a:xfrm>
            <a:off x="4256036"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97"/>
          <p:cNvSpPr/>
          <p:nvPr/>
        </p:nvSpPr>
        <p:spPr>
          <a:xfrm>
            <a:off x="4265458"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99"/>
          <p:cNvSpPr/>
          <p:nvPr/>
        </p:nvSpPr>
        <p:spPr>
          <a:xfrm>
            <a:off x="4699052" y="546141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00"/>
          <p:cNvSpPr/>
          <p:nvPr/>
        </p:nvSpPr>
        <p:spPr>
          <a:xfrm>
            <a:off x="4696575" y="50189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06"/>
          <p:cNvSpPr/>
          <p:nvPr/>
        </p:nvSpPr>
        <p:spPr>
          <a:xfrm>
            <a:off x="4708913"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08"/>
          <p:cNvSpPr/>
          <p:nvPr/>
        </p:nvSpPr>
        <p:spPr>
          <a:xfrm>
            <a:off x="4715702"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5"/>
          <p:cNvSpPr/>
          <p:nvPr/>
        </p:nvSpPr>
        <p:spPr>
          <a:xfrm>
            <a:off x="1141211"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43"/>
          <p:cNvSpPr/>
          <p:nvPr/>
        </p:nvSpPr>
        <p:spPr>
          <a:xfrm>
            <a:off x="1984875" y="452589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51"/>
          <p:cNvSpPr/>
          <p:nvPr/>
        </p:nvSpPr>
        <p:spPr>
          <a:xfrm>
            <a:off x="2452403" y="32226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54"/>
          <p:cNvSpPr/>
          <p:nvPr/>
        </p:nvSpPr>
        <p:spPr>
          <a:xfrm>
            <a:off x="2467820" y="406552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56"/>
          <p:cNvSpPr/>
          <p:nvPr/>
        </p:nvSpPr>
        <p:spPr>
          <a:xfrm>
            <a:off x="2461973" y="452949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58"/>
          <p:cNvSpPr/>
          <p:nvPr/>
        </p:nvSpPr>
        <p:spPr>
          <a:xfrm>
            <a:off x="2461454" y="362829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59"/>
          <p:cNvSpPr/>
          <p:nvPr/>
        </p:nvSpPr>
        <p:spPr>
          <a:xfrm>
            <a:off x="2899084" y="413203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63"/>
          <p:cNvSpPr/>
          <p:nvPr/>
        </p:nvSpPr>
        <p:spPr>
          <a:xfrm>
            <a:off x="2888873" y="36860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65"/>
          <p:cNvSpPr/>
          <p:nvPr/>
        </p:nvSpPr>
        <p:spPr>
          <a:xfrm>
            <a:off x="2899084" y="322731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66"/>
          <p:cNvSpPr/>
          <p:nvPr/>
        </p:nvSpPr>
        <p:spPr>
          <a:xfrm>
            <a:off x="2888873" y="457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77"/>
          <p:cNvSpPr/>
          <p:nvPr/>
        </p:nvSpPr>
        <p:spPr>
          <a:xfrm>
            <a:off x="3360467" y="368500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79"/>
          <p:cNvSpPr/>
          <p:nvPr/>
        </p:nvSpPr>
        <p:spPr>
          <a:xfrm>
            <a:off x="3360758" y="41123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82"/>
          <p:cNvSpPr/>
          <p:nvPr/>
        </p:nvSpPr>
        <p:spPr>
          <a:xfrm>
            <a:off x="3362532" y="323123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86"/>
          <p:cNvSpPr/>
          <p:nvPr/>
        </p:nvSpPr>
        <p:spPr>
          <a:xfrm>
            <a:off x="3371426" y="453874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79"/>
          <p:cNvSpPr/>
          <p:nvPr/>
        </p:nvSpPr>
        <p:spPr>
          <a:xfrm>
            <a:off x="3354839" y="49555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86"/>
          <p:cNvSpPr/>
          <p:nvPr/>
        </p:nvSpPr>
        <p:spPr>
          <a:xfrm>
            <a:off x="3365507" y="538189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70"/>
          <p:cNvSpPr/>
          <p:nvPr/>
        </p:nvSpPr>
        <p:spPr>
          <a:xfrm>
            <a:off x="3766182" y="410574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75"/>
          <p:cNvSpPr/>
          <p:nvPr/>
        </p:nvSpPr>
        <p:spPr>
          <a:xfrm>
            <a:off x="3772754" y="45455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0"/>
          <p:cNvSpPr/>
          <p:nvPr/>
        </p:nvSpPr>
        <p:spPr>
          <a:xfrm>
            <a:off x="3812096" y="497438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75"/>
          <p:cNvSpPr/>
          <p:nvPr/>
        </p:nvSpPr>
        <p:spPr>
          <a:xfrm>
            <a:off x="3787136" y="541414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70"/>
          <p:cNvSpPr/>
          <p:nvPr/>
        </p:nvSpPr>
        <p:spPr>
          <a:xfrm>
            <a:off x="3792171" y="586641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75"/>
          <p:cNvSpPr/>
          <p:nvPr/>
        </p:nvSpPr>
        <p:spPr>
          <a:xfrm>
            <a:off x="3798743"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88"/>
          <p:cNvSpPr/>
          <p:nvPr/>
        </p:nvSpPr>
        <p:spPr>
          <a:xfrm>
            <a:off x="4277242"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92"/>
          <p:cNvSpPr/>
          <p:nvPr/>
        </p:nvSpPr>
        <p:spPr>
          <a:xfrm>
            <a:off x="4265458"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97"/>
          <p:cNvSpPr/>
          <p:nvPr/>
        </p:nvSpPr>
        <p:spPr>
          <a:xfrm>
            <a:off x="4275995"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88"/>
          <p:cNvSpPr/>
          <p:nvPr/>
        </p:nvSpPr>
        <p:spPr>
          <a:xfrm>
            <a:off x="4293016"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97"/>
          <p:cNvSpPr/>
          <p:nvPr/>
        </p:nvSpPr>
        <p:spPr>
          <a:xfrm>
            <a:off x="4293016"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88"/>
          <p:cNvSpPr/>
          <p:nvPr/>
        </p:nvSpPr>
        <p:spPr>
          <a:xfrm>
            <a:off x="4717416"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92"/>
          <p:cNvSpPr/>
          <p:nvPr/>
        </p:nvSpPr>
        <p:spPr>
          <a:xfrm>
            <a:off x="4707994"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97"/>
          <p:cNvSpPr/>
          <p:nvPr/>
        </p:nvSpPr>
        <p:spPr>
          <a:xfrm>
            <a:off x="4717416"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97"/>
          <p:cNvSpPr/>
          <p:nvPr/>
        </p:nvSpPr>
        <p:spPr>
          <a:xfrm>
            <a:off x="4727953"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99"/>
          <p:cNvSpPr/>
          <p:nvPr/>
        </p:nvSpPr>
        <p:spPr>
          <a:xfrm>
            <a:off x="5136514"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00"/>
          <p:cNvSpPr/>
          <p:nvPr/>
        </p:nvSpPr>
        <p:spPr>
          <a:xfrm>
            <a:off x="5134037"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06"/>
          <p:cNvSpPr/>
          <p:nvPr/>
        </p:nvSpPr>
        <p:spPr>
          <a:xfrm>
            <a:off x="5146375"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08"/>
          <p:cNvSpPr/>
          <p:nvPr/>
        </p:nvSpPr>
        <p:spPr>
          <a:xfrm>
            <a:off x="5153164"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99"/>
          <p:cNvSpPr/>
          <p:nvPr/>
        </p:nvSpPr>
        <p:spPr>
          <a:xfrm>
            <a:off x="5164132"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00"/>
          <p:cNvSpPr/>
          <p:nvPr/>
        </p:nvSpPr>
        <p:spPr>
          <a:xfrm>
            <a:off x="5161655"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06"/>
          <p:cNvSpPr/>
          <p:nvPr/>
        </p:nvSpPr>
        <p:spPr>
          <a:xfrm>
            <a:off x="5173993"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08"/>
          <p:cNvSpPr/>
          <p:nvPr/>
        </p:nvSpPr>
        <p:spPr>
          <a:xfrm>
            <a:off x="5180782"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88"/>
          <p:cNvSpPr/>
          <p:nvPr/>
        </p:nvSpPr>
        <p:spPr>
          <a:xfrm>
            <a:off x="5631297"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92"/>
          <p:cNvSpPr/>
          <p:nvPr/>
        </p:nvSpPr>
        <p:spPr>
          <a:xfrm>
            <a:off x="5621875"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97"/>
          <p:cNvSpPr/>
          <p:nvPr/>
        </p:nvSpPr>
        <p:spPr>
          <a:xfrm>
            <a:off x="5631297"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06"/>
          <p:cNvSpPr/>
          <p:nvPr/>
        </p:nvSpPr>
        <p:spPr>
          <a:xfrm>
            <a:off x="6074752"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08"/>
          <p:cNvSpPr/>
          <p:nvPr/>
        </p:nvSpPr>
        <p:spPr>
          <a:xfrm>
            <a:off x="6081541"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88"/>
          <p:cNvSpPr/>
          <p:nvPr/>
        </p:nvSpPr>
        <p:spPr>
          <a:xfrm>
            <a:off x="5643081"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6" name="Freeform: Shape 92"/>
          <p:cNvSpPr/>
          <p:nvPr/>
        </p:nvSpPr>
        <p:spPr>
          <a:xfrm>
            <a:off x="5631297"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8" name="Freeform: Shape 88"/>
          <p:cNvSpPr/>
          <p:nvPr/>
        </p:nvSpPr>
        <p:spPr>
          <a:xfrm>
            <a:off x="5658855"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9" name="Freeform: Shape 97"/>
          <p:cNvSpPr/>
          <p:nvPr/>
        </p:nvSpPr>
        <p:spPr>
          <a:xfrm>
            <a:off x="5658855"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0" name="Freeform: Shape 88"/>
          <p:cNvSpPr/>
          <p:nvPr/>
        </p:nvSpPr>
        <p:spPr>
          <a:xfrm>
            <a:off x="6083255"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1" name="Freeform: Shape 92"/>
          <p:cNvSpPr/>
          <p:nvPr/>
        </p:nvSpPr>
        <p:spPr>
          <a:xfrm>
            <a:off x="6073833"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2" name="Freeform: Shape 97"/>
          <p:cNvSpPr/>
          <p:nvPr/>
        </p:nvSpPr>
        <p:spPr>
          <a:xfrm>
            <a:off x="6083255"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3" name="Freeform: Shape 97"/>
          <p:cNvSpPr/>
          <p:nvPr/>
        </p:nvSpPr>
        <p:spPr>
          <a:xfrm>
            <a:off x="6093792"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4" name="Freeform: Shape 99"/>
          <p:cNvSpPr/>
          <p:nvPr/>
        </p:nvSpPr>
        <p:spPr>
          <a:xfrm>
            <a:off x="6502353"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Freeform: Shape 100"/>
          <p:cNvSpPr/>
          <p:nvPr/>
        </p:nvSpPr>
        <p:spPr>
          <a:xfrm>
            <a:off x="6499876"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6" name="Freeform: Shape 106"/>
          <p:cNvSpPr/>
          <p:nvPr/>
        </p:nvSpPr>
        <p:spPr>
          <a:xfrm>
            <a:off x="6512214"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7" name="Freeform: Shape 108"/>
          <p:cNvSpPr/>
          <p:nvPr/>
        </p:nvSpPr>
        <p:spPr>
          <a:xfrm>
            <a:off x="6519003"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8" name="Freeform: Shape 99"/>
          <p:cNvSpPr/>
          <p:nvPr/>
        </p:nvSpPr>
        <p:spPr>
          <a:xfrm>
            <a:off x="6529971"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0"/>
          <p:cNvSpPr/>
          <p:nvPr/>
        </p:nvSpPr>
        <p:spPr>
          <a:xfrm>
            <a:off x="6527494"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0" name="Freeform: Shape 106"/>
          <p:cNvSpPr/>
          <p:nvPr/>
        </p:nvSpPr>
        <p:spPr>
          <a:xfrm>
            <a:off x="6539832"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1" name="Freeform: Shape 108"/>
          <p:cNvSpPr/>
          <p:nvPr/>
        </p:nvSpPr>
        <p:spPr>
          <a:xfrm>
            <a:off x="6546621"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2" name="Freeform: Shape 99"/>
          <p:cNvSpPr/>
          <p:nvPr/>
        </p:nvSpPr>
        <p:spPr>
          <a:xfrm>
            <a:off x="6965931" y="37071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3" name="Freeform: Shape 100"/>
          <p:cNvSpPr/>
          <p:nvPr/>
        </p:nvSpPr>
        <p:spPr>
          <a:xfrm>
            <a:off x="6963454" y="32646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4" name="Freeform: Shape 106"/>
          <p:cNvSpPr/>
          <p:nvPr/>
        </p:nvSpPr>
        <p:spPr>
          <a:xfrm>
            <a:off x="6975792" y="4593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5" name="Freeform: Shape 108"/>
          <p:cNvSpPr/>
          <p:nvPr/>
        </p:nvSpPr>
        <p:spPr>
          <a:xfrm>
            <a:off x="6982581" y="41495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6" name="Freeform: Shape 88"/>
          <p:cNvSpPr/>
          <p:nvPr/>
        </p:nvSpPr>
        <p:spPr>
          <a:xfrm>
            <a:off x="6067988" y="5479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7" name="Freeform: Shape 97"/>
          <p:cNvSpPr/>
          <p:nvPr/>
        </p:nvSpPr>
        <p:spPr>
          <a:xfrm>
            <a:off x="6067988" y="5025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8" name="Freeform: Shape 88"/>
          <p:cNvSpPr/>
          <p:nvPr/>
        </p:nvSpPr>
        <p:spPr>
          <a:xfrm>
            <a:off x="7455060" y="37268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9" name="Freeform: Shape 92"/>
          <p:cNvSpPr/>
          <p:nvPr/>
        </p:nvSpPr>
        <p:spPr>
          <a:xfrm>
            <a:off x="7445638" y="41744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0" name="Freeform: Shape 97"/>
          <p:cNvSpPr/>
          <p:nvPr/>
        </p:nvSpPr>
        <p:spPr>
          <a:xfrm>
            <a:off x="7455060" y="32720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1" name="Freeform: Shape 106"/>
          <p:cNvSpPr/>
          <p:nvPr/>
        </p:nvSpPr>
        <p:spPr>
          <a:xfrm>
            <a:off x="7898515" y="63561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2" name="Freeform: Shape 108"/>
          <p:cNvSpPr/>
          <p:nvPr/>
        </p:nvSpPr>
        <p:spPr>
          <a:xfrm>
            <a:off x="7905304" y="59125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3" name="Freeform: Shape 88"/>
          <p:cNvSpPr/>
          <p:nvPr/>
        </p:nvSpPr>
        <p:spPr>
          <a:xfrm>
            <a:off x="7466844" y="50628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4" name="Freeform: Shape 92"/>
          <p:cNvSpPr/>
          <p:nvPr/>
        </p:nvSpPr>
        <p:spPr>
          <a:xfrm>
            <a:off x="7455060" y="54770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5" name="Freeform: Shape 97"/>
          <p:cNvSpPr/>
          <p:nvPr/>
        </p:nvSpPr>
        <p:spPr>
          <a:xfrm>
            <a:off x="7465597" y="46220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6" name="Freeform: Shape 88"/>
          <p:cNvSpPr/>
          <p:nvPr/>
        </p:nvSpPr>
        <p:spPr>
          <a:xfrm>
            <a:off x="7482618" y="63526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7" name="Freeform: Shape 97"/>
          <p:cNvSpPr/>
          <p:nvPr/>
        </p:nvSpPr>
        <p:spPr>
          <a:xfrm>
            <a:off x="7482618" y="58978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8" name="Freeform: Shape 88"/>
          <p:cNvSpPr/>
          <p:nvPr/>
        </p:nvSpPr>
        <p:spPr>
          <a:xfrm>
            <a:off x="7907018" y="37239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9" name="Freeform: Shape 92"/>
          <p:cNvSpPr/>
          <p:nvPr/>
        </p:nvSpPr>
        <p:spPr>
          <a:xfrm>
            <a:off x="7897596" y="41715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0" name="Freeform: Shape 97"/>
          <p:cNvSpPr/>
          <p:nvPr/>
        </p:nvSpPr>
        <p:spPr>
          <a:xfrm>
            <a:off x="7907018" y="32691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1" name="Freeform: Shape 97"/>
          <p:cNvSpPr/>
          <p:nvPr/>
        </p:nvSpPr>
        <p:spPr>
          <a:xfrm>
            <a:off x="7917555" y="4619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2" name="Freeform: Shape 99"/>
          <p:cNvSpPr/>
          <p:nvPr/>
        </p:nvSpPr>
        <p:spPr>
          <a:xfrm>
            <a:off x="8326116" y="37094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3" name="Freeform: Shape 100"/>
          <p:cNvSpPr/>
          <p:nvPr/>
        </p:nvSpPr>
        <p:spPr>
          <a:xfrm>
            <a:off x="8323639" y="3267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4" name="Freeform: Shape 106"/>
          <p:cNvSpPr/>
          <p:nvPr/>
        </p:nvSpPr>
        <p:spPr>
          <a:xfrm>
            <a:off x="8335977" y="45954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5" name="Freeform: Shape 108"/>
          <p:cNvSpPr/>
          <p:nvPr/>
        </p:nvSpPr>
        <p:spPr>
          <a:xfrm>
            <a:off x="8342766" y="41518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7" name="Freeform: Shape 100"/>
          <p:cNvSpPr/>
          <p:nvPr/>
        </p:nvSpPr>
        <p:spPr>
          <a:xfrm>
            <a:off x="8351257" y="50421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8" name="Freeform: Shape 106"/>
          <p:cNvSpPr/>
          <p:nvPr/>
        </p:nvSpPr>
        <p:spPr>
          <a:xfrm>
            <a:off x="8363595" y="63706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9" name="Freeform: Shape 108"/>
          <p:cNvSpPr/>
          <p:nvPr/>
        </p:nvSpPr>
        <p:spPr>
          <a:xfrm>
            <a:off x="8370384" y="59269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0"/>
          <p:cNvSpPr/>
          <p:nvPr/>
        </p:nvSpPr>
        <p:spPr>
          <a:xfrm>
            <a:off x="8787217" y="32733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2" name="Freeform: Shape 106"/>
          <p:cNvSpPr/>
          <p:nvPr/>
        </p:nvSpPr>
        <p:spPr>
          <a:xfrm>
            <a:off x="8799555" y="46018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3" name="Freeform: Shape 108"/>
          <p:cNvSpPr/>
          <p:nvPr/>
        </p:nvSpPr>
        <p:spPr>
          <a:xfrm>
            <a:off x="8806344" y="41582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4" name="Freeform: Shape 97"/>
          <p:cNvSpPr/>
          <p:nvPr/>
        </p:nvSpPr>
        <p:spPr>
          <a:xfrm>
            <a:off x="7003175" y="504408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5" name="Freeform: Shape 88"/>
          <p:cNvSpPr/>
          <p:nvPr/>
        </p:nvSpPr>
        <p:spPr>
          <a:xfrm>
            <a:off x="6989957" y="546880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6" name="Freeform: Shape 97"/>
          <p:cNvSpPr/>
          <p:nvPr/>
        </p:nvSpPr>
        <p:spPr>
          <a:xfrm>
            <a:off x="6999863" y="59371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7" name="Freeform: Shape 88"/>
          <p:cNvSpPr/>
          <p:nvPr/>
        </p:nvSpPr>
        <p:spPr>
          <a:xfrm>
            <a:off x="6986645" y="6361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8" name="Freeform: Shape 106"/>
          <p:cNvSpPr/>
          <p:nvPr/>
        </p:nvSpPr>
        <p:spPr>
          <a:xfrm>
            <a:off x="7897596" y="547885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9" name="Freeform: Shape 108"/>
          <p:cNvSpPr/>
          <p:nvPr/>
        </p:nvSpPr>
        <p:spPr>
          <a:xfrm>
            <a:off x="7904385" y="50352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1"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183" name="Straight Connector 182"/>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8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TextBox 188"/>
          <p:cNvSpPr txBox="1"/>
          <p:nvPr/>
        </p:nvSpPr>
        <p:spPr>
          <a:xfrm>
            <a:off x="9823828" y="1513805"/>
            <a:ext cx="2586627" cy="3739485"/>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smtClean="0">
                <a:latin typeface="Helvetica Neue Thin" charset="0"/>
                <a:ea typeface="Helvetica Neue Thin" charset="0"/>
                <a:cs typeface="Helvetica Neue Thin" charset="0"/>
              </a:rPr>
              <a:t>constante</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190" name="Group 189"/>
          <p:cNvGrpSpPr/>
          <p:nvPr/>
        </p:nvGrpSpPr>
        <p:grpSpPr>
          <a:xfrm>
            <a:off x="11308104" y="3783727"/>
            <a:ext cx="181834" cy="325973"/>
            <a:chOff x="11308104" y="3783727"/>
            <a:chExt cx="181834" cy="325973"/>
          </a:xfrm>
        </p:grpSpPr>
        <p:sp>
          <p:nvSpPr>
            <p:cNvPr id="191" name="Donut 190"/>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2" name="TextBox 191"/>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3" name="TextBox 192"/>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4" name="TextBox 193"/>
          <p:cNvSpPr txBox="1"/>
          <p:nvPr/>
        </p:nvSpPr>
        <p:spPr>
          <a:xfrm rot="16200000">
            <a:off x="-1056394" y="4836298"/>
            <a:ext cx="3149186" cy="646331"/>
          </a:xfrm>
          <a:prstGeom prst="rect">
            <a:avLst/>
          </a:prstGeom>
          <a:noFill/>
        </p:spPr>
        <p:txBody>
          <a:bodyPr wrap="square" rtlCol="0">
            <a:spAutoFit/>
          </a:bodyPr>
          <a:lstStyle/>
          <a:p>
            <a:pPr algn="ctr">
              <a:lnSpc>
                <a:spcPct val="150000"/>
              </a:lnSpc>
            </a:pPr>
            <a:r>
              <a:rPr lang="pt-BR" sz="2400" dirty="0">
                <a:latin typeface="Helvetica Neue Thin" charset="0"/>
                <a:ea typeface="Helvetica Neue Thin" charset="0"/>
                <a:cs typeface="Helvetica Neue Thin" charset="0"/>
              </a:rPr>
              <a:t>b</a:t>
            </a:r>
            <a:r>
              <a:rPr lang="pt-BR" sz="2400" dirty="0" smtClean="0">
                <a:latin typeface="Helvetica Neue Thin" charset="0"/>
                <a:ea typeface="Helvetica Neue Thin" charset="0"/>
                <a:cs typeface="Helvetica Neue Thin" charset="0"/>
              </a:rPr>
              <a:t>anco de </a:t>
            </a:r>
            <a:r>
              <a:rPr lang="pt-BR" sz="2400" smtClean="0">
                <a:latin typeface="Helvetica Neue Thin" charset="0"/>
                <a:ea typeface="Helvetica Neue Thin" charset="0"/>
                <a:cs typeface="Helvetica Neue Thin" charset="0"/>
              </a:rPr>
              <a:t>gametas  </a:t>
            </a:r>
            <a:endParaRPr lang="pt-BR" sz="2200" dirty="0">
              <a:latin typeface="Helvetica Neue Thin" charset="0"/>
              <a:ea typeface="Helvetica Neue Thin" charset="0"/>
              <a:cs typeface="Helvetica Neue Thin" charset="0"/>
            </a:endParaRPr>
          </a:p>
        </p:txBody>
      </p:sp>
      <p:grpSp>
        <p:nvGrpSpPr>
          <p:cNvPr id="195" name="Group 194"/>
          <p:cNvGrpSpPr/>
          <p:nvPr/>
        </p:nvGrpSpPr>
        <p:grpSpPr>
          <a:xfrm rot="16200000">
            <a:off x="472586" y="3588761"/>
            <a:ext cx="181834" cy="325973"/>
            <a:chOff x="11308104" y="3783727"/>
            <a:chExt cx="181834" cy="325973"/>
          </a:xfrm>
        </p:grpSpPr>
        <p:sp>
          <p:nvSpPr>
            <p:cNvPr id="196" name="Donut 195"/>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7" name="TextBox 196"/>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8" name="TextBox 19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9" name="Oval 19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00" name="Pie 199"/>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201" name="Straight Arrow Connector 200"/>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0739421"/>
      </p:ext>
    </p:extLst>
  </p:cSld>
  <p:clrMapOvr>
    <a:masterClrMapping/>
  </p:clrMapOvr>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175"/>
          <p:cNvSpPr/>
          <p:nvPr/>
        </p:nvSpPr>
        <p:spPr>
          <a:xfrm>
            <a:off x="7319160" y="143028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6"/>
          <p:cNvSpPr/>
          <p:nvPr/>
        </p:nvSpPr>
        <p:spPr>
          <a:xfrm>
            <a:off x="7319520" y="143064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77"/>
          <p:cNvSpPr/>
          <p:nvPr/>
        </p:nvSpPr>
        <p:spPr>
          <a:xfrm>
            <a:off x="3384000" y="216000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2"/>
          <p:cNvSpPr/>
          <p:nvPr/>
        </p:nvSpPr>
        <p:spPr>
          <a:xfrm>
            <a:off x="1149310" y="452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3"/>
          <p:cNvSpPr/>
          <p:nvPr/>
        </p:nvSpPr>
        <p:spPr>
          <a:xfrm>
            <a:off x="156889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4"/>
          <p:cNvSpPr/>
          <p:nvPr/>
        </p:nvSpPr>
        <p:spPr>
          <a:xfrm>
            <a:off x="1141211" y="408898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1144202"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1125346" y="58540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1109779" y="493102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1113310"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1131310" y="63169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1571578"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1"/>
          <p:cNvSpPr/>
          <p:nvPr/>
        </p:nvSpPr>
        <p:spPr>
          <a:xfrm>
            <a:off x="1991606"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2"/>
          <p:cNvSpPr/>
          <p:nvPr/>
        </p:nvSpPr>
        <p:spPr>
          <a:xfrm>
            <a:off x="1579554"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43"/>
          <p:cNvSpPr/>
          <p:nvPr/>
        </p:nvSpPr>
        <p:spPr>
          <a:xfrm>
            <a:off x="2005812" y="409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45"/>
          <p:cNvSpPr/>
          <p:nvPr/>
        </p:nvSpPr>
        <p:spPr>
          <a:xfrm>
            <a:off x="1991319" y="366029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1574873" y="36415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47"/>
          <p:cNvSpPr/>
          <p:nvPr/>
        </p:nvSpPr>
        <p:spPr>
          <a:xfrm>
            <a:off x="1568890" y="49780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48"/>
          <p:cNvSpPr/>
          <p:nvPr/>
        </p:nvSpPr>
        <p:spPr>
          <a:xfrm>
            <a:off x="1571578" y="40908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49"/>
          <p:cNvSpPr/>
          <p:nvPr/>
        </p:nvSpPr>
        <p:spPr>
          <a:xfrm>
            <a:off x="1568890"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51"/>
          <p:cNvSpPr/>
          <p:nvPr/>
        </p:nvSpPr>
        <p:spPr>
          <a:xfrm>
            <a:off x="2000889" y="499928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54"/>
          <p:cNvSpPr/>
          <p:nvPr/>
        </p:nvSpPr>
        <p:spPr>
          <a:xfrm>
            <a:off x="2016306" y="584220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56"/>
          <p:cNvSpPr/>
          <p:nvPr/>
        </p:nvSpPr>
        <p:spPr>
          <a:xfrm>
            <a:off x="2010459" y="6306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58"/>
          <p:cNvSpPr/>
          <p:nvPr/>
        </p:nvSpPr>
        <p:spPr>
          <a:xfrm>
            <a:off x="2009940" y="540498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9"/>
          <p:cNvSpPr/>
          <p:nvPr/>
        </p:nvSpPr>
        <p:spPr>
          <a:xfrm>
            <a:off x="2431089" y="583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63"/>
          <p:cNvSpPr/>
          <p:nvPr/>
        </p:nvSpPr>
        <p:spPr>
          <a:xfrm>
            <a:off x="2420878" y="539393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65"/>
          <p:cNvSpPr/>
          <p:nvPr/>
        </p:nvSpPr>
        <p:spPr>
          <a:xfrm>
            <a:off x="2431089" y="493518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66"/>
          <p:cNvSpPr/>
          <p:nvPr/>
        </p:nvSpPr>
        <p:spPr>
          <a:xfrm>
            <a:off x="2420878" y="628776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68"/>
          <p:cNvSpPr/>
          <p:nvPr/>
        </p:nvSpPr>
        <p:spPr>
          <a:xfrm>
            <a:off x="3329458" y="580166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70"/>
          <p:cNvSpPr/>
          <p:nvPr/>
        </p:nvSpPr>
        <p:spPr>
          <a:xfrm>
            <a:off x="3786107" y="32137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75"/>
          <p:cNvSpPr/>
          <p:nvPr/>
        </p:nvSpPr>
        <p:spPr>
          <a:xfrm>
            <a:off x="3761147" y="365347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76"/>
          <p:cNvSpPr/>
          <p:nvPr/>
        </p:nvSpPr>
        <p:spPr>
          <a:xfrm>
            <a:off x="3339783" y="62803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77"/>
          <p:cNvSpPr/>
          <p:nvPr/>
        </p:nvSpPr>
        <p:spPr>
          <a:xfrm>
            <a:off x="2892964" y="54537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79"/>
          <p:cNvSpPr/>
          <p:nvPr/>
        </p:nvSpPr>
        <p:spPr>
          <a:xfrm>
            <a:off x="2893255" y="58811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82"/>
          <p:cNvSpPr/>
          <p:nvPr/>
        </p:nvSpPr>
        <p:spPr>
          <a:xfrm>
            <a:off x="2895029" y="503150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86"/>
          <p:cNvSpPr/>
          <p:nvPr/>
        </p:nvSpPr>
        <p:spPr>
          <a:xfrm>
            <a:off x="2903923" y="630747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88"/>
          <p:cNvSpPr/>
          <p:nvPr/>
        </p:nvSpPr>
        <p:spPr>
          <a:xfrm>
            <a:off x="4265458"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92"/>
          <p:cNvSpPr/>
          <p:nvPr/>
        </p:nvSpPr>
        <p:spPr>
          <a:xfrm>
            <a:off x="4256036"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97"/>
          <p:cNvSpPr/>
          <p:nvPr/>
        </p:nvSpPr>
        <p:spPr>
          <a:xfrm>
            <a:off x="4265458"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99"/>
          <p:cNvSpPr/>
          <p:nvPr/>
        </p:nvSpPr>
        <p:spPr>
          <a:xfrm>
            <a:off x="4699052" y="546141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00"/>
          <p:cNvSpPr/>
          <p:nvPr/>
        </p:nvSpPr>
        <p:spPr>
          <a:xfrm>
            <a:off x="4696575" y="50189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06"/>
          <p:cNvSpPr/>
          <p:nvPr/>
        </p:nvSpPr>
        <p:spPr>
          <a:xfrm>
            <a:off x="4708913"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08"/>
          <p:cNvSpPr/>
          <p:nvPr/>
        </p:nvSpPr>
        <p:spPr>
          <a:xfrm>
            <a:off x="4715702"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5"/>
          <p:cNvSpPr/>
          <p:nvPr/>
        </p:nvSpPr>
        <p:spPr>
          <a:xfrm>
            <a:off x="1141211" y="32294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43"/>
          <p:cNvSpPr/>
          <p:nvPr/>
        </p:nvSpPr>
        <p:spPr>
          <a:xfrm>
            <a:off x="1984875" y="452589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51"/>
          <p:cNvSpPr/>
          <p:nvPr/>
        </p:nvSpPr>
        <p:spPr>
          <a:xfrm>
            <a:off x="2452403" y="32226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54"/>
          <p:cNvSpPr/>
          <p:nvPr/>
        </p:nvSpPr>
        <p:spPr>
          <a:xfrm>
            <a:off x="2467820" y="406552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56"/>
          <p:cNvSpPr/>
          <p:nvPr/>
        </p:nvSpPr>
        <p:spPr>
          <a:xfrm>
            <a:off x="2461973" y="452949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58"/>
          <p:cNvSpPr/>
          <p:nvPr/>
        </p:nvSpPr>
        <p:spPr>
          <a:xfrm>
            <a:off x="2461454" y="362829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59"/>
          <p:cNvSpPr/>
          <p:nvPr/>
        </p:nvSpPr>
        <p:spPr>
          <a:xfrm>
            <a:off x="2899084" y="413203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63"/>
          <p:cNvSpPr/>
          <p:nvPr/>
        </p:nvSpPr>
        <p:spPr>
          <a:xfrm>
            <a:off x="2888873" y="36860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65"/>
          <p:cNvSpPr/>
          <p:nvPr/>
        </p:nvSpPr>
        <p:spPr>
          <a:xfrm>
            <a:off x="2899084" y="322731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66"/>
          <p:cNvSpPr/>
          <p:nvPr/>
        </p:nvSpPr>
        <p:spPr>
          <a:xfrm>
            <a:off x="2888873" y="4579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77"/>
          <p:cNvSpPr/>
          <p:nvPr/>
        </p:nvSpPr>
        <p:spPr>
          <a:xfrm>
            <a:off x="3360467" y="368500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79"/>
          <p:cNvSpPr/>
          <p:nvPr/>
        </p:nvSpPr>
        <p:spPr>
          <a:xfrm>
            <a:off x="3360758" y="411236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82"/>
          <p:cNvSpPr/>
          <p:nvPr/>
        </p:nvSpPr>
        <p:spPr>
          <a:xfrm>
            <a:off x="3362532" y="323123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86"/>
          <p:cNvSpPr/>
          <p:nvPr/>
        </p:nvSpPr>
        <p:spPr>
          <a:xfrm>
            <a:off x="3371426" y="453874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79"/>
          <p:cNvSpPr/>
          <p:nvPr/>
        </p:nvSpPr>
        <p:spPr>
          <a:xfrm>
            <a:off x="3354839" y="49555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86"/>
          <p:cNvSpPr/>
          <p:nvPr/>
        </p:nvSpPr>
        <p:spPr>
          <a:xfrm>
            <a:off x="3365507" y="538189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70"/>
          <p:cNvSpPr/>
          <p:nvPr/>
        </p:nvSpPr>
        <p:spPr>
          <a:xfrm>
            <a:off x="3766182" y="410574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75"/>
          <p:cNvSpPr/>
          <p:nvPr/>
        </p:nvSpPr>
        <p:spPr>
          <a:xfrm>
            <a:off x="3772754" y="45455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0"/>
          <p:cNvSpPr/>
          <p:nvPr/>
        </p:nvSpPr>
        <p:spPr>
          <a:xfrm>
            <a:off x="3812096" y="497438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75"/>
          <p:cNvSpPr/>
          <p:nvPr/>
        </p:nvSpPr>
        <p:spPr>
          <a:xfrm>
            <a:off x="3787136" y="541414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70"/>
          <p:cNvSpPr/>
          <p:nvPr/>
        </p:nvSpPr>
        <p:spPr>
          <a:xfrm>
            <a:off x="3792171" y="586641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75"/>
          <p:cNvSpPr/>
          <p:nvPr/>
        </p:nvSpPr>
        <p:spPr>
          <a:xfrm>
            <a:off x="3798743" y="630617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88"/>
          <p:cNvSpPr/>
          <p:nvPr/>
        </p:nvSpPr>
        <p:spPr>
          <a:xfrm>
            <a:off x="4277242"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92"/>
          <p:cNvSpPr/>
          <p:nvPr/>
        </p:nvSpPr>
        <p:spPr>
          <a:xfrm>
            <a:off x="4265458"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97"/>
          <p:cNvSpPr/>
          <p:nvPr/>
        </p:nvSpPr>
        <p:spPr>
          <a:xfrm>
            <a:off x="4275995"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88"/>
          <p:cNvSpPr/>
          <p:nvPr/>
        </p:nvSpPr>
        <p:spPr>
          <a:xfrm>
            <a:off x="4293016"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97"/>
          <p:cNvSpPr/>
          <p:nvPr/>
        </p:nvSpPr>
        <p:spPr>
          <a:xfrm>
            <a:off x="4293016"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88"/>
          <p:cNvSpPr/>
          <p:nvPr/>
        </p:nvSpPr>
        <p:spPr>
          <a:xfrm>
            <a:off x="4717416"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92"/>
          <p:cNvSpPr/>
          <p:nvPr/>
        </p:nvSpPr>
        <p:spPr>
          <a:xfrm>
            <a:off x="4707994"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97"/>
          <p:cNvSpPr/>
          <p:nvPr/>
        </p:nvSpPr>
        <p:spPr>
          <a:xfrm>
            <a:off x="4717416"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97"/>
          <p:cNvSpPr/>
          <p:nvPr/>
        </p:nvSpPr>
        <p:spPr>
          <a:xfrm>
            <a:off x="4727953"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99"/>
          <p:cNvSpPr/>
          <p:nvPr/>
        </p:nvSpPr>
        <p:spPr>
          <a:xfrm>
            <a:off x="5136514"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00"/>
          <p:cNvSpPr/>
          <p:nvPr/>
        </p:nvSpPr>
        <p:spPr>
          <a:xfrm>
            <a:off x="5134037"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06"/>
          <p:cNvSpPr/>
          <p:nvPr/>
        </p:nvSpPr>
        <p:spPr>
          <a:xfrm>
            <a:off x="5146375"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08"/>
          <p:cNvSpPr/>
          <p:nvPr/>
        </p:nvSpPr>
        <p:spPr>
          <a:xfrm>
            <a:off x="5153164"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99"/>
          <p:cNvSpPr/>
          <p:nvPr/>
        </p:nvSpPr>
        <p:spPr>
          <a:xfrm>
            <a:off x="5164132"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00"/>
          <p:cNvSpPr/>
          <p:nvPr/>
        </p:nvSpPr>
        <p:spPr>
          <a:xfrm>
            <a:off x="5161655"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06"/>
          <p:cNvSpPr/>
          <p:nvPr/>
        </p:nvSpPr>
        <p:spPr>
          <a:xfrm>
            <a:off x="5173993"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08"/>
          <p:cNvSpPr/>
          <p:nvPr/>
        </p:nvSpPr>
        <p:spPr>
          <a:xfrm>
            <a:off x="5180782"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88"/>
          <p:cNvSpPr/>
          <p:nvPr/>
        </p:nvSpPr>
        <p:spPr>
          <a:xfrm>
            <a:off x="5631297" y="37181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92"/>
          <p:cNvSpPr/>
          <p:nvPr/>
        </p:nvSpPr>
        <p:spPr>
          <a:xfrm>
            <a:off x="5621875" y="41657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97"/>
          <p:cNvSpPr/>
          <p:nvPr/>
        </p:nvSpPr>
        <p:spPr>
          <a:xfrm>
            <a:off x="5631297" y="32633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06"/>
          <p:cNvSpPr/>
          <p:nvPr/>
        </p:nvSpPr>
        <p:spPr>
          <a:xfrm>
            <a:off x="6074752" y="63474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08"/>
          <p:cNvSpPr/>
          <p:nvPr/>
        </p:nvSpPr>
        <p:spPr>
          <a:xfrm>
            <a:off x="6081541" y="59038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88"/>
          <p:cNvSpPr/>
          <p:nvPr/>
        </p:nvSpPr>
        <p:spPr>
          <a:xfrm>
            <a:off x="5643081" y="50541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6" name="Freeform: Shape 92"/>
          <p:cNvSpPr/>
          <p:nvPr/>
        </p:nvSpPr>
        <p:spPr>
          <a:xfrm>
            <a:off x="5631297" y="54683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8" name="Freeform: Shape 88"/>
          <p:cNvSpPr/>
          <p:nvPr/>
        </p:nvSpPr>
        <p:spPr>
          <a:xfrm>
            <a:off x="5658855" y="6343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9" name="Freeform: Shape 97"/>
          <p:cNvSpPr/>
          <p:nvPr/>
        </p:nvSpPr>
        <p:spPr>
          <a:xfrm>
            <a:off x="5658855" y="5889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0" name="Freeform: Shape 88"/>
          <p:cNvSpPr/>
          <p:nvPr/>
        </p:nvSpPr>
        <p:spPr>
          <a:xfrm>
            <a:off x="6083255" y="37152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1" name="Freeform: Shape 92"/>
          <p:cNvSpPr/>
          <p:nvPr/>
        </p:nvSpPr>
        <p:spPr>
          <a:xfrm>
            <a:off x="6073833" y="41628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2" name="Freeform: Shape 97"/>
          <p:cNvSpPr/>
          <p:nvPr/>
        </p:nvSpPr>
        <p:spPr>
          <a:xfrm>
            <a:off x="6083255" y="3260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3" name="Freeform: Shape 97"/>
          <p:cNvSpPr/>
          <p:nvPr/>
        </p:nvSpPr>
        <p:spPr>
          <a:xfrm>
            <a:off x="6093792" y="46104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4" name="Freeform: Shape 99"/>
          <p:cNvSpPr/>
          <p:nvPr/>
        </p:nvSpPr>
        <p:spPr>
          <a:xfrm>
            <a:off x="6502353" y="37007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Freeform: Shape 100"/>
          <p:cNvSpPr/>
          <p:nvPr/>
        </p:nvSpPr>
        <p:spPr>
          <a:xfrm>
            <a:off x="6499876" y="32583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6" name="Freeform: Shape 106"/>
          <p:cNvSpPr/>
          <p:nvPr/>
        </p:nvSpPr>
        <p:spPr>
          <a:xfrm>
            <a:off x="6512214" y="45867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7" name="Freeform: Shape 108"/>
          <p:cNvSpPr/>
          <p:nvPr/>
        </p:nvSpPr>
        <p:spPr>
          <a:xfrm>
            <a:off x="6519003" y="41431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8" name="Freeform: Shape 99"/>
          <p:cNvSpPr/>
          <p:nvPr/>
        </p:nvSpPr>
        <p:spPr>
          <a:xfrm>
            <a:off x="6529971" y="54758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0"/>
          <p:cNvSpPr/>
          <p:nvPr/>
        </p:nvSpPr>
        <p:spPr>
          <a:xfrm>
            <a:off x="6527494" y="50334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0" name="Freeform: Shape 106"/>
          <p:cNvSpPr/>
          <p:nvPr/>
        </p:nvSpPr>
        <p:spPr>
          <a:xfrm>
            <a:off x="6539832" y="63619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1" name="Freeform: Shape 108"/>
          <p:cNvSpPr/>
          <p:nvPr/>
        </p:nvSpPr>
        <p:spPr>
          <a:xfrm>
            <a:off x="6546621" y="59182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2" name="Freeform: Shape 99"/>
          <p:cNvSpPr/>
          <p:nvPr/>
        </p:nvSpPr>
        <p:spPr>
          <a:xfrm>
            <a:off x="6965931" y="37071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3" name="Freeform: Shape 100"/>
          <p:cNvSpPr/>
          <p:nvPr/>
        </p:nvSpPr>
        <p:spPr>
          <a:xfrm>
            <a:off x="6963454" y="32646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4" name="Freeform: Shape 106"/>
          <p:cNvSpPr/>
          <p:nvPr/>
        </p:nvSpPr>
        <p:spPr>
          <a:xfrm>
            <a:off x="6975792" y="4593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5" name="Freeform: Shape 108"/>
          <p:cNvSpPr/>
          <p:nvPr/>
        </p:nvSpPr>
        <p:spPr>
          <a:xfrm>
            <a:off x="6982581" y="41495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6" name="Freeform: Shape 88"/>
          <p:cNvSpPr/>
          <p:nvPr/>
        </p:nvSpPr>
        <p:spPr>
          <a:xfrm>
            <a:off x="6067988" y="5479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7" name="Freeform: Shape 97"/>
          <p:cNvSpPr/>
          <p:nvPr/>
        </p:nvSpPr>
        <p:spPr>
          <a:xfrm>
            <a:off x="6067988" y="50251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8" name="Freeform: Shape 88"/>
          <p:cNvSpPr/>
          <p:nvPr/>
        </p:nvSpPr>
        <p:spPr>
          <a:xfrm>
            <a:off x="7455060" y="37268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9" name="Freeform: Shape 92"/>
          <p:cNvSpPr/>
          <p:nvPr/>
        </p:nvSpPr>
        <p:spPr>
          <a:xfrm>
            <a:off x="7445638" y="417443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0" name="Freeform: Shape 97"/>
          <p:cNvSpPr/>
          <p:nvPr/>
        </p:nvSpPr>
        <p:spPr>
          <a:xfrm>
            <a:off x="7455060" y="327201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1" name="Freeform: Shape 106"/>
          <p:cNvSpPr/>
          <p:nvPr/>
        </p:nvSpPr>
        <p:spPr>
          <a:xfrm>
            <a:off x="7898515" y="635614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2" name="Freeform: Shape 108"/>
          <p:cNvSpPr/>
          <p:nvPr/>
        </p:nvSpPr>
        <p:spPr>
          <a:xfrm>
            <a:off x="7905304" y="591253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3" name="Freeform: Shape 88"/>
          <p:cNvSpPr/>
          <p:nvPr/>
        </p:nvSpPr>
        <p:spPr>
          <a:xfrm>
            <a:off x="7466844" y="506284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4" name="Freeform: Shape 92"/>
          <p:cNvSpPr/>
          <p:nvPr/>
        </p:nvSpPr>
        <p:spPr>
          <a:xfrm>
            <a:off x="7455060" y="54770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5" name="Freeform: Shape 97"/>
          <p:cNvSpPr/>
          <p:nvPr/>
        </p:nvSpPr>
        <p:spPr>
          <a:xfrm>
            <a:off x="7465597" y="46220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6" name="Freeform: Shape 88"/>
          <p:cNvSpPr/>
          <p:nvPr/>
        </p:nvSpPr>
        <p:spPr>
          <a:xfrm>
            <a:off x="7482618" y="63526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7" name="Freeform: Shape 97"/>
          <p:cNvSpPr/>
          <p:nvPr/>
        </p:nvSpPr>
        <p:spPr>
          <a:xfrm>
            <a:off x="7482618" y="58978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8" name="Freeform: Shape 88"/>
          <p:cNvSpPr/>
          <p:nvPr/>
        </p:nvSpPr>
        <p:spPr>
          <a:xfrm>
            <a:off x="7907018" y="372390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9" name="Freeform: Shape 92"/>
          <p:cNvSpPr/>
          <p:nvPr/>
        </p:nvSpPr>
        <p:spPr>
          <a:xfrm>
            <a:off x="7897596" y="417153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0" name="Freeform: Shape 97"/>
          <p:cNvSpPr/>
          <p:nvPr/>
        </p:nvSpPr>
        <p:spPr>
          <a:xfrm>
            <a:off x="7907018" y="32691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1" name="Freeform: Shape 97"/>
          <p:cNvSpPr/>
          <p:nvPr/>
        </p:nvSpPr>
        <p:spPr>
          <a:xfrm>
            <a:off x="7917555" y="461917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2" name="Freeform: Shape 99"/>
          <p:cNvSpPr/>
          <p:nvPr/>
        </p:nvSpPr>
        <p:spPr>
          <a:xfrm>
            <a:off x="8326116" y="3709458"/>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3" name="Freeform: Shape 100"/>
          <p:cNvSpPr/>
          <p:nvPr/>
        </p:nvSpPr>
        <p:spPr>
          <a:xfrm>
            <a:off x="8323639" y="3267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4" name="Freeform: Shape 106"/>
          <p:cNvSpPr/>
          <p:nvPr/>
        </p:nvSpPr>
        <p:spPr>
          <a:xfrm>
            <a:off x="8335977" y="4595487"/>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5" name="Freeform: Shape 108"/>
          <p:cNvSpPr/>
          <p:nvPr/>
        </p:nvSpPr>
        <p:spPr>
          <a:xfrm>
            <a:off x="8342766" y="415188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7" name="Freeform: Shape 100"/>
          <p:cNvSpPr/>
          <p:nvPr/>
        </p:nvSpPr>
        <p:spPr>
          <a:xfrm>
            <a:off x="8351257" y="504214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8" name="Freeform: Shape 106"/>
          <p:cNvSpPr/>
          <p:nvPr/>
        </p:nvSpPr>
        <p:spPr>
          <a:xfrm>
            <a:off x="8363595" y="637060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9" name="Freeform: Shape 108"/>
          <p:cNvSpPr/>
          <p:nvPr/>
        </p:nvSpPr>
        <p:spPr>
          <a:xfrm>
            <a:off x="8370384" y="592699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0"/>
          <p:cNvSpPr/>
          <p:nvPr/>
        </p:nvSpPr>
        <p:spPr>
          <a:xfrm>
            <a:off x="8787217" y="327337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2" name="Freeform: Shape 106"/>
          <p:cNvSpPr/>
          <p:nvPr/>
        </p:nvSpPr>
        <p:spPr>
          <a:xfrm>
            <a:off x="8799555" y="46018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3" name="Freeform: Shape 108"/>
          <p:cNvSpPr/>
          <p:nvPr/>
        </p:nvSpPr>
        <p:spPr>
          <a:xfrm>
            <a:off x="8806344" y="415822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4" name="Freeform: Shape 97"/>
          <p:cNvSpPr/>
          <p:nvPr/>
        </p:nvSpPr>
        <p:spPr>
          <a:xfrm>
            <a:off x="7003175" y="504408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5" name="Freeform: Shape 88"/>
          <p:cNvSpPr/>
          <p:nvPr/>
        </p:nvSpPr>
        <p:spPr>
          <a:xfrm>
            <a:off x="6989957" y="5468805"/>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6" name="Freeform: Shape 97"/>
          <p:cNvSpPr/>
          <p:nvPr/>
        </p:nvSpPr>
        <p:spPr>
          <a:xfrm>
            <a:off x="6999863" y="59371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7" name="Freeform: Shape 88"/>
          <p:cNvSpPr/>
          <p:nvPr/>
        </p:nvSpPr>
        <p:spPr>
          <a:xfrm>
            <a:off x="6986645" y="63619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8" name="Freeform: Shape 106"/>
          <p:cNvSpPr/>
          <p:nvPr/>
        </p:nvSpPr>
        <p:spPr>
          <a:xfrm>
            <a:off x="7897596" y="547885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9" name="Freeform: Shape 108"/>
          <p:cNvSpPr/>
          <p:nvPr/>
        </p:nvSpPr>
        <p:spPr>
          <a:xfrm>
            <a:off x="7904385" y="50352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1"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183" name="Straight Connector 182"/>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8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TextBox 187"/>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189" name="Group 188"/>
          <p:cNvGrpSpPr/>
          <p:nvPr/>
        </p:nvGrpSpPr>
        <p:grpSpPr>
          <a:xfrm>
            <a:off x="11308104" y="3783727"/>
            <a:ext cx="181834" cy="325973"/>
            <a:chOff x="11308104" y="3783727"/>
            <a:chExt cx="181834" cy="325973"/>
          </a:xfrm>
        </p:grpSpPr>
        <p:sp>
          <p:nvSpPr>
            <p:cNvPr id="190" name="Donut 189"/>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1" name="TextBox 190"/>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2" name="TextBox 191"/>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3" name="TextBox 192"/>
          <p:cNvSpPr txBox="1"/>
          <p:nvPr/>
        </p:nvSpPr>
        <p:spPr>
          <a:xfrm rot="16200000">
            <a:off x="-1056394" y="4836298"/>
            <a:ext cx="3149186" cy="646331"/>
          </a:xfrm>
          <a:prstGeom prst="rect">
            <a:avLst/>
          </a:prstGeom>
          <a:noFill/>
        </p:spPr>
        <p:txBody>
          <a:bodyPr wrap="square" rtlCol="0">
            <a:spAutoFit/>
          </a:bodyPr>
          <a:lstStyle/>
          <a:p>
            <a:pPr algn="ctr">
              <a:lnSpc>
                <a:spcPct val="150000"/>
              </a:lnSpc>
            </a:pPr>
            <a:r>
              <a:rPr lang="pt-BR" sz="2400" dirty="0">
                <a:latin typeface="Helvetica Neue Thin" charset="0"/>
                <a:ea typeface="Helvetica Neue Thin" charset="0"/>
                <a:cs typeface="Helvetica Neue Thin" charset="0"/>
              </a:rPr>
              <a:t>b</a:t>
            </a:r>
            <a:r>
              <a:rPr lang="pt-BR" sz="2400" dirty="0" smtClean="0">
                <a:latin typeface="Helvetica Neue Thin" charset="0"/>
                <a:ea typeface="Helvetica Neue Thin" charset="0"/>
                <a:cs typeface="Helvetica Neue Thin" charset="0"/>
              </a:rPr>
              <a:t>anco de </a:t>
            </a:r>
            <a:r>
              <a:rPr lang="pt-BR" sz="2400" smtClean="0">
                <a:latin typeface="Helvetica Neue Thin" charset="0"/>
                <a:ea typeface="Helvetica Neue Thin" charset="0"/>
                <a:cs typeface="Helvetica Neue Thin" charset="0"/>
              </a:rPr>
              <a:t>gametas  </a:t>
            </a:r>
            <a:endParaRPr lang="pt-BR" sz="2200" dirty="0">
              <a:latin typeface="Helvetica Neue Thin" charset="0"/>
              <a:ea typeface="Helvetica Neue Thin" charset="0"/>
              <a:cs typeface="Helvetica Neue Thin" charset="0"/>
            </a:endParaRPr>
          </a:p>
        </p:txBody>
      </p:sp>
      <p:grpSp>
        <p:nvGrpSpPr>
          <p:cNvPr id="194" name="Group 193"/>
          <p:cNvGrpSpPr/>
          <p:nvPr/>
        </p:nvGrpSpPr>
        <p:grpSpPr>
          <a:xfrm rot="16200000">
            <a:off x="472586" y="3588761"/>
            <a:ext cx="181834" cy="325973"/>
            <a:chOff x="11308104" y="3783727"/>
            <a:chExt cx="181834" cy="325973"/>
          </a:xfrm>
        </p:grpSpPr>
        <p:sp>
          <p:nvSpPr>
            <p:cNvPr id="195" name="Donut 194"/>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96" name="TextBox 195"/>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197" name="TextBox 196"/>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198" name="Oval 197"/>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9" name="Pie 198"/>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200" name="Straight Arrow Connector 199"/>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017958"/>
      </p:ext>
    </p:extLst>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175"/>
          <p:cNvSpPr/>
          <p:nvPr/>
        </p:nvSpPr>
        <p:spPr>
          <a:xfrm>
            <a:off x="7319160" y="143028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6"/>
          <p:cNvSpPr/>
          <p:nvPr/>
        </p:nvSpPr>
        <p:spPr>
          <a:xfrm>
            <a:off x="7319520" y="143064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77"/>
          <p:cNvSpPr/>
          <p:nvPr/>
        </p:nvSpPr>
        <p:spPr>
          <a:xfrm>
            <a:off x="3384000" y="216000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1"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183" name="Straight Connector 182"/>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18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8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TextBox 49"/>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51" name="Group 50"/>
          <p:cNvGrpSpPr/>
          <p:nvPr/>
        </p:nvGrpSpPr>
        <p:grpSpPr>
          <a:xfrm>
            <a:off x="11308104" y="3783727"/>
            <a:ext cx="181834" cy="325973"/>
            <a:chOff x="11308104" y="3783727"/>
            <a:chExt cx="181834" cy="325973"/>
          </a:xfrm>
        </p:grpSpPr>
        <p:sp>
          <p:nvSpPr>
            <p:cNvPr id="52" name="Donut 5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3" name="TextBox 5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4" name="TextBox 5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5" name="Oval 54"/>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Pie 55"/>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8" name="Straight Arrow Connector 57"/>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8363574"/>
      </p:ext>
    </p:extLst>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7"/>
          <p:cNvSpPr/>
          <p:nvPr/>
        </p:nvSpPr>
        <p:spPr>
          <a:xfrm>
            <a:off x="3204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1"/>
          <p:cNvSpPr/>
          <p:nvPr/>
        </p:nvSpPr>
        <p:spPr>
          <a:xfrm>
            <a:off x="7175160" y="1801801"/>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69"/>
          <p:cNvSpPr/>
          <p:nvPr/>
        </p:nvSpPr>
        <p:spPr>
          <a:xfrm>
            <a:off x="8532000" y="156348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70"/>
          <p:cNvSpPr/>
          <p:nvPr/>
        </p:nvSpPr>
        <p:spPr>
          <a:xfrm>
            <a:off x="6552000" y="2448000"/>
            <a:ext cx="432000" cy="74052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CC9966"/>
          </a:solidFill>
          <a:ln w="36000">
            <a:solidFill>
              <a:srgbClr val="CC9966"/>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Straight Connector 32"/>
          <p:cNvSpPr/>
          <p:nvPr/>
        </p:nvSpPr>
        <p:spPr>
          <a:xfrm>
            <a:off x="8748000" y="1656000"/>
            <a:ext cx="0" cy="432001"/>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4" name="Straight Connector 33"/>
          <p:cNvSpPr/>
          <p:nvPr/>
        </p:nvSpPr>
        <p:spPr>
          <a:xfrm>
            <a:off x="6768000" y="2520001"/>
            <a:ext cx="0" cy="431999"/>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5" name="Straight Connector 34"/>
          <p:cNvSpPr/>
          <p:nvPr/>
        </p:nvSpPr>
        <p:spPr>
          <a:xfrm>
            <a:off x="8604000" y="1800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6" name="Straight Connector 35"/>
          <p:cNvSpPr/>
          <p:nvPr/>
        </p:nvSpPr>
        <p:spPr>
          <a:xfrm>
            <a:off x="6624000" y="2700000"/>
            <a:ext cx="288001"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7" name="Freeform: Shape 175"/>
          <p:cNvSpPr/>
          <p:nvPr/>
        </p:nvSpPr>
        <p:spPr>
          <a:xfrm>
            <a:off x="7319160" y="143028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6"/>
          <p:cNvSpPr/>
          <p:nvPr/>
        </p:nvSpPr>
        <p:spPr>
          <a:xfrm>
            <a:off x="7319520" y="143064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77"/>
          <p:cNvSpPr/>
          <p:nvPr/>
        </p:nvSpPr>
        <p:spPr>
          <a:xfrm>
            <a:off x="3384000" y="216000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4"/>
          <p:cNvSpPr/>
          <p:nvPr/>
        </p:nvSpPr>
        <p:spPr>
          <a:xfrm>
            <a:off x="5904000" y="320436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5"/>
          <p:cNvSpPr/>
          <p:nvPr/>
        </p:nvSpPr>
        <p:spPr>
          <a:xfrm rot="10790400">
            <a:off x="9074195" y="64834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51" name="Straight Connector 5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TextBox 55"/>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58" name="Group 57"/>
          <p:cNvGrpSpPr/>
          <p:nvPr/>
        </p:nvGrpSpPr>
        <p:grpSpPr>
          <a:xfrm>
            <a:off x="11308104" y="3783727"/>
            <a:ext cx="181834" cy="325973"/>
            <a:chOff x="11308104" y="3783727"/>
            <a:chExt cx="181834" cy="325973"/>
          </a:xfrm>
        </p:grpSpPr>
        <p:sp>
          <p:nvSpPr>
            <p:cNvPr id="59" name="Donut 5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0" name="TextBox 5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61" name="TextBox 6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62" name="Oval 6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3" name="Pie 6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64" name="Straight Arrow Connector 6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Freeform: Shape 42"/>
          <p:cNvSpPr/>
          <p:nvPr/>
        </p:nvSpPr>
        <p:spPr>
          <a:xfrm rot="10790400">
            <a:off x="504754" y="57598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90138041"/>
      </p:ext>
    </p:extLst>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1582215" y="453447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5641834" y="461337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8353734" y="548457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0" name="Freeform: Shape 99"/>
          <p:cNvSpPr/>
          <p:nvPr/>
        </p:nvSpPr>
        <p:spPr>
          <a:xfrm>
            <a:off x="8789694" y="371580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4"/>
          <p:cNvSpPr/>
          <p:nvPr/>
        </p:nvSpPr>
        <p:spPr>
          <a:xfrm>
            <a:off x="5904000" y="320436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5"/>
          <p:cNvSpPr/>
          <p:nvPr/>
        </p:nvSpPr>
        <p:spPr>
          <a:xfrm rot="10790400">
            <a:off x="9074195" y="64834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59" name="Straight Connector 58"/>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0"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6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extBox 42"/>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Freeform: Shape 42"/>
          <p:cNvSpPr/>
          <p:nvPr/>
        </p:nvSpPr>
        <p:spPr>
          <a:xfrm rot="10790400">
            <a:off x="504754" y="57598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55088559"/>
      </p:ext>
    </p:extLst>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3246691" y="258606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4"/>
          <p:cNvSpPr/>
          <p:nvPr/>
        </p:nvSpPr>
        <p:spPr>
          <a:xfrm>
            <a:off x="5904000" y="320436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5"/>
          <p:cNvSpPr/>
          <p:nvPr/>
        </p:nvSpPr>
        <p:spPr>
          <a:xfrm rot="10790400">
            <a:off x="9074195" y="64834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TextBox 49"/>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51" name="Group 50"/>
          <p:cNvGrpSpPr/>
          <p:nvPr/>
        </p:nvGrpSpPr>
        <p:grpSpPr>
          <a:xfrm>
            <a:off x="11308104" y="3783727"/>
            <a:ext cx="181834" cy="325973"/>
            <a:chOff x="11308104" y="3783727"/>
            <a:chExt cx="181834" cy="325973"/>
          </a:xfrm>
        </p:grpSpPr>
        <p:sp>
          <p:nvSpPr>
            <p:cNvPr id="52" name="Donut 5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3" name="TextBox 5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4" name="TextBox 53"/>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5" name="Oval 54"/>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Pie 55"/>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8" name="Straight Arrow Connector 57"/>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Freeform: Shape 42"/>
          <p:cNvSpPr/>
          <p:nvPr/>
        </p:nvSpPr>
        <p:spPr>
          <a:xfrm rot="10790400">
            <a:off x="504754" y="57598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08618339"/>
      </p:ext>
    </p:extLst>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4193999"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4"/>
          <p:cNvSpPr/>
          <p:nvPr/>
        </p:nvSpPr>
        <p:spPr>
          <a:xfrm>
            <a:off x="5904000" y="320436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45"/>
          <p:cNvSpPr/>
          <p:nvPr/>
        </p:nvSpPr>
        <p:spPr>
          <a:xfrm rot="10790400">
            <a:off x="9074195" y="64834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0" name="Straight Connector 3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TextBox 48"/>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50" name="Group 49"/>
          <p:cNvGrpSpPr/>
          <p:nvPr/>
        </p:nvGrpSpPr>
        <p:grpSpPr>
          <a:xfrm>
            <a:off x="11308104" y="3783727"/>
            <a:ext cx="181834" cy="325973"/>
            <a:chOff x="11308104" y="3783727"/>
            <a:chExt cx="181834" cy="325973"/>
          </a:xfrm>
        </p:grpSpPr>
        <p:sp>
          <p:nvSpPr>
            <p:cNvPr id="51" name="Donut 50"/>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2" name="TextBox 51"/>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3" name="TextBox 52"/>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4" name="Oval 53"/>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Pie 54"/>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6" name="Straight Arrow Connector 55"/>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Freeform: Shape 42"/>
          <p:cNvSpPr/>
          <p:nvPr/>
        </p:nvSpPr>
        <p:spPr>
          <a:xfrm rot="10790400">
            <a:off x="504754" y="575987"/>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85569590"/>
      </p:ext>
    </p:extLst>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4193999"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3888001" y="3240721"/>
            <a:ext cx="503999" cy="1007999"/>
          </a:xfrm>
          <a:custGeom>
            <a:avLst>
              <a:gd name="f0" fmla="val 5400"/>
              <a:gd name="f1" fmla="val 5400"/>
            </a:avLst>
            <a:gdLst>
              <a:gd name="f2" fmla="val w"/>
              <a:gd name="f3" fmla="val h"/>
              <a:gd name="f4" fmla="val 0"/>
              <a:gd name="f5" fmla="val 21600"/>
              <a:gd name="f6" fmla="val 10800"/>
              <a:gd name="f7" fmla="*/ f2 1 21600"/>
              <a:gd name="f8" fmla="*/ f3 1 21600"/>
              <a:gd name="f9" fmla="pin 0 f1 10800"/>
              <a:gd name="f10" fmla="pin 0 f0 21600"/>
              <a:gd name="f11" fmla="val f9"/>
              <a:gd name="f12" fmla="val f10"/>
              <a:gd name="f13" fmla="+- 21600 0 f9"/>
              <a:gd name="f14" fmla="*/ f9 f7 1"/>
              <a:gd name="f15" fmla="*/ f10 f8 1"/>
              <a:gd name="f16" fmla="*/ 21600 f8 1"/>
              <a:gd name="f17" fmla="*/ f12 f11 1"/>
              <a:gd name="f18" fmla="*/ f11 f7 1"/>
              <a:gd name="f19" fmla="*/ f13 f7 1"/>
              <a:gd name="f20" fmla="*/ f17 1 10800"/>
              <a:gd name="f21" fmla="+- f12 0 f20"/>
              <a:gd name="f22" fmla="*/ f21 f8 1"/>
            </a:gdLst>
            <a:ahLst>
              <a:ahXY gdRefX="f1" minX="f4" maxX="f6" gdRefY="f0" minY="f4" maxY="f5">
                <a:pos x="f14" y="f15"/>
              </a:ahXY>
            </a:ahLst>
            <a:cxnLst>
              <a:cxn ang="3cd4">
                <a:pos x="hc" y="t"/>
              </a:cxn>
              <a:cxn ang="0">
                <a:pos x="r" y="vc"/>
              </a:cxn>
              <a:cxn ang="cd4">
                <a:pos x="hc" y="b"/>
              </a:cxn>
              <a:cxn ang="cd2">
                <a:pos x="l" y="vc"/>
              </a:cxn>
            </a:cxnLst>
            <a:rect l="f18" t="f22" r="f19" b="f16"/>
            <a:pathLst>
              <a:path w="21600" h="21600">
                <a:moveTo>
                  <a:pt x="f11" y="f5"/>
                </a:moveTo>
                <a:lnTo>
                  <a:pt x="f11" y="f12"/>
                </a:lnTo>
                <a:lnTo>
                  <a:pt x="f4" y="f12"/>
                </a:lnTo>
                <a:lnTo>
                  <a:pt x="f6" y="f4"/>
                </a:lnTo>
                <a:lnTo>
                  <a:pt x="f5" y="f12"/>
                </a:lnTo>
                <a:lnTo>
                  <a:pt x="f13" y="f12"/>
                </a:lnTo>
                <a:lnTo>
                  <a:pt x="f13" y="f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0" name="Straight Connector 39"/>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extBox 43"/>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6" name="Group 45"/>
          <p:cNvGrpSpPr/>
          <p:nvPr/>
        </p:nvGrpSpPr>
        <p:grpSpPr>
          <a:xfrm>
            <a:off x="11308104" y="3783727"/>
            <a:ext cx="181834" cy="325973"/>
            <a:chOff x="11308104" y="3783727"/>
            <a:chExt cx="181834" cy="325973"/>
          </a:xfrm>
        </p:grpSpPr>
        <p:sp>
          <p:nvSpPr>
            <p:cNvPr id="47" name="Donut 46"/>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19708397"/>
      </p:ext>
    </p:extLst>
  </p:cSld>
  <p:clrMapOvr>
    <a:masterClrMapping/>
  </p:clrMapOvr>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4193999"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4997160"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extBox 44"/>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7" name="Group 46"/>
          <p:cNvGrpSpPr/>
          <p:nvPr/>
        </p:nvGrpSpPr>
        <p:grpSpPr>
          <a:xfrm>
            <a:off x="11308104" y="3783727"/>
            <a:ext cx="181834" cy="325973"/>
            <a:chOff x="11308104" y="3783727"/>
            <a:chExt cx="181834" cy="325973"/>
          </a:xfrm>
        </p:grpSpPr>
        <p:sp>
          <p:nvSpPr>
            <p:cNvPr id="48" name="Donut 4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54689381"/>
      </p:ext>
    </p:extLst>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6" name="Freeform: Shape 99"/>
          <p:cNvSpPr/>
          <p:nvPr/>
        </p:nvSpPr>
        <p:spPr>
          <a:xfrm>
            <a:off x="4193999"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4997160" y="579875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6" name="Straight Connector 35"/>
          <p:cNvSpPr/>
          <p:nvPr/>
        </p:nvSpPr>
        <p:spPr>
          <a:xfrm>
            <a:off x="4099523" y="6288068"/>
            <a:ext cx="1403999" cy="10424"/>
          </a:xfrm>
          <a:prstGeom prst="line">
            <a:avLst/>
          </a:prstGeom>
          <a:noFill/>
          <a:ln w="36000">
            <a:solidFill>
              <a:srgbClr val="000000"/>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8" name="TextBox 37"/>
          <p:cNvSpPr txBox="1"/>
          <p:nvPr/>
        </p:nvSpPr>
        <p:spPr>
          <a:xfrm>
            <a:off x="4656198" y="6258363"/>
            <a:ext cx="552692" cy="523220"/>
          </a:xfrm>
          <a:prstGeom prst="rect">
            <a:avLst/>
          </a:prstGeom>
          <a:noFill/>
        </p:spPr>
        <p:txBody>
          <a:bodyPr wrap="square" rtlCol="0">
            <a:spAutoFit/>
          </a:bodyPr>
          <a:lstStyle/>
          <a:p>
            <a:r>
              <a:rPr lang="pt-BR" sz="2800" smtClean="0"/>
              <a:t>2</a:t>
            </a:r>
            <a:endParaRPr lang="pt-BR" sz="2800"/>
          </a:p>
        </p:txBody>
      </p:sp>
      <p:sp>
        <p:nvSpPr>
          <p:cNvPr id="39"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TextBox 45"/>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7" name="Group 46"/>
          <p:cNvGrpSpPr/>
          <p:nvPr/>
        </p:nvGrpSpPr>
        <p:grpSpPr>
          <a:xfrm>
            <a:off x="11308104" y="3783727"/>
            <a:ext cx="181834" cy="325973"/>
            <a:chOff x="11308104" y="3783727"/>
            <a:chExt cx="181834" cy="325973"/>
          </a:xfrm>
        </p:grpSpPr>
        <p:sp>
          <p:nvSpPr>
            <p:cNvPr id="48" name="Donut 4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20192111"/>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4871583"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4214686"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5528480"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6186285"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4871583"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6186285"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217917"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421423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53079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6843182" y="30949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7500079"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6843182"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618011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7500079" y="43291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50588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510416"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4213872"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5532325"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6186285"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6840702"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4871403"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892928"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6840522"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5525249" y="432731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39"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62640872"/>
      </p:ext>
    </p:extLst>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extBox 46"/>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82607352"/>
      </p:ext>
    </p:extLst>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extBox 46"/>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780089"/>
      </p:ext>
    </p:extLst>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Freeform: Shape 34"/>
          <p:cNvSpPr/>
          <p:nvPr/>
        </p:nvSpPr>
        <p:spPr>
          <a:xfrm rot="2717400">
            <a:off x="4056405" y="4146250"/>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1" name="Straight Connector 40"/>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2"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TextBox 45"/>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7" name="Group 46"/>
          <p:cNvGrpSpPr/>
          <p:nvPr/>
        </p:nvGrpSpPr>
        <p:grpSpPr>
          <a:xfrm>
            <a:off x="11308104" y="3783727"/>
            <a:ext cx="181834" cy="325973"/>
            <a:chOff x="11308104" y="3783727"/>
            <a:chExt cx="181834" cy="325973"/>
          </a:xfrm>
        </p:grpSpPr>
        <p:sp>
          <p:nvSpPr>
            <p:cNvPr id="48" name="Donut 4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588195"/>
      </p:ext>
    </p:extLst>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Freeform: Shape 34"/>
          <p:cNvSpPr/>
          <p:nvPr/>
        </p:nvSpPr>
        <p:spPr>
          <a:xfrm rot="2717400">
            <a:off x="4056405" y="4146250"/>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438458" y="405534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extBox 46"/>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9414683"/>
      </p:ext>
    </p:extLst>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3">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Freeform: Shape 34"/>
          <p:cNvSpPr/>
          <p:nvPr/>
        </p:nvSpPr>
        <p:spPr>
          <a:xfrm rot="2717400">
            <a:off x="4056405" y="4146250"/>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438458" y="405534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22" name="Straight Arrow Connector 21"/>
          <p:cNvCxnSpPr/>
          <p:nvPr/>
        </p:nvCxnSpPr>
        <p:spPr>
          <a:xfrm flipV="1">
            <a:off x="4807111" y="4808483"/>
            <a:ext cx="663524" cy="15765"/>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9823828" y="1513805"/>
            <a:ext cx="2586627" cy="4755148"/>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97892402"/>
      </p:ext>
    </p:extLst>
  </p:cSld>
  <p:clrMapOvr>
    <a:masterClrMapping/>
  </p:clrMapOvr>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extBox 7"/>
          <p:cNvSpPr txBox="1"/>
          <p:nvPr/>
        </p:nvSpPr>
        <p:spPr>
          <a:xfrm>
            <a:off x="4637297" y="5735143"/>
            <a:ext cx="552692" cy="523220"/>
          </a:xfrm>
          <a:prstGeom prst="rect">
            <a:avLst/>
          </a:prstGeom>
          <a:noFill/>
        </p:spPr>
        <p:txBody>
          <a:bodyPr wrap="square" rtlCol="0">
            <a:spAutoFit/>
          </a:bodyPr>
          <a:lstStyle/>
          <a:p>
            <a:r>
              <a:rPr lang="pt-BR" sz="2800" smtClean="0"/>
              <a:t>+</a:t>
            </a:r>
            <a:endParaRPr lang="pt-BR" sz="2800"/>
          </a:p>
        </p:txBody>
      </p:sp>
      <p:sp>
        <p:nvSpPr>
          <p:cNvPr id="39" name="Freeform: Shape 99"/>
          <p:cNvSpPr/>
          <p:nvPr/>
        </p:nvSpPr>
        <p:spPr>
          <a:xfrm>
            <a:off x="4582259" y="579803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3108689" y="3728952"/>
            <a:ext cx="3192480" cy="2004751"/>
          </a:xfrm>
          <a:prstGeom prst="rect">
            <a:avLst/>
          </a:prstGeom>
        </p:spPr>
      </p:pic>
      <p:cxnSp>
        <p:nvCxnSpPr>
          <p:cNvPr id="31" name="Straight Connector 30"/>
          <p:cNvCxnSpPr/>
          <p:nvPr/>
        </p:nvCxnSpPr>
        <p:spPr>
          <a:xfrm>
            <a:off x="4775580" y="3664622"/>
            <a:ext cx="15765" cy="2006191"/>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6" name="Freeform: Shape 34"/>
          <p:cNvSpPr/>
          <p:nvPr/>
        </p:nvSpPr>
        <p:spPr>
          <a:xfrm rot="2717400">
            <a:off x="4056405" y="4146250"/>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438458" y="405534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22" name="Straight Arrow Connector 21"/>
          <p:cNvCxnSpPr/>
          <p:nvPr/>
        </p:nvCxnSpPr>
        <p:spPr>
          <a:xfrm flipV="1">
            <a:off x="4807111" y="4808483"/>
            <a:ext cx="663524" cy="15765"/>
          </a:xfrm>
          <a:prstGeom prst="straightConnector1">
            <a:avLst/>
          </a:prstGeom>
          <a:ln w="2857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8" name="Group 47"/>
          <p:cNvGrpSpPr/>
          <p:nvPr/>
        </p:nvGrpSpPr>
        <p:grpSpPr>
          <a:xfrm>
            <a:off x="11308104" y="3783727"/>
            <a:ext cx="181834" cy="325973"/>
            <a:chOff x="11308104" y="3783727"/>
            <a:chExt cx="181834" cy="325973"/>
          </a:xfrm>
        </p:grpSpPr>
        <p:sp>
          <p:nvSpPr>
            <p:cNvPr id="49" name="Donut 48"/>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50" name="TextBox 49"/>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1" name="TextBox 50"/>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2" name="Oval 51"/>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Pie 52"/>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4" name="Straight Arrow Connector 53"/>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80331438"/>
      </p:ext>
    </p:extLst>
  </p:cSld>
  <p:clrMapOvr>
    <a:masterClrMapping/>
  </p:clrMapOvr>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438458" y="405534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cxnSp>
        <p:nvCxnSpPr>
          <p:cNvPr id="42" name="Straight Connector 41"/>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extBox 38"/>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7" name="Group 46"/>
          <p:cNvGrpSpPr/>
          <p:nvPr/>
        </p:nvGrpSpPr>
        <p:grpSpPr>
          <a:xfrm>
            <a:off x="11308104" y="3783727"/>
            <a:ext cx="181834" cy="325973"/>
            <a:chOff x="11308104" y="3783727"/>
            <a:chExt cx="181834" cy="325973"/>
          </a:xfrm>
        </p:grpSpPr>
        <p:sp>
          <p:nvSpPr>
            <p:cNvPr id="48" name="Donut 47"/>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9" name="TextBox 48"/>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50" name="TextBox 49"/>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51" name="Oval 50"/>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Pie 51"/>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3" name="Straight Arrow Connector 52"/>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747772"/>
      </p:ext>
    </p:extLst>
  </p:cSld>
  <p:clrMapOvr>
    <a:masterClrMapping/>
  </p:clrMapOvr>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97"/>
          <p:cNvSpPr/>
          <p:nvPr/>
        </p:nvSpPr>
        <p:spPr>
          <a:xfrm>
            <a:off x="8555580" y="188388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D9976"/>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7223220" y="187170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itle 1"/>
          <p:cNvSpPr txBox="1">
            <a:spLocks/>
          </p:cNvSpPr>
          <p:nvPr/>
        </p:nvSpPr>
        <p:spPr>
          <a:xfrm>
            <a:off x="515159" y="365125"/>
            <a:ext cx="11151324"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mtClean="0">
                <a:latin typeface="Helvetica Neue Thin" charset="0"/>
                <a:ea typeface="Helvetica Neue Thin" charset="0"/>
                <a:cs typeface="Helvetica Neue Thin" charset="0"/>
              </a:rPr>
              <a:t>modelo baseado em indivíduo</a:t>
            </a:r>
            <a:endParaRPr lang="en-US">
              <a:latin typeface="Helvetica Neue Thin" charset="0"/>
              <a:ea typeface="Helvetica Neue Thin" charset="0"/>
              <a:cs typeface="Helvetica Neue Thin" charset="0"/>
            </a:endParaRPr>
          </a:p>
        </p:txBody>
      </p:sp>
      <p:cxnSp>
        <p:nvCxnSpPr>
          <p:cNvPr id="35" name="Straight Connector 34"/>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36"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extBox 41"/>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3" name="Group 42"/>
          <p:cNvGrpSpPr/>
          <p:nvPr/>
        </p:nvGrpSpPr>
        <p:grpSpPr>
          <a:xfrm>
            <a:off x="11308104" y="3783727"/>
            <a:ext cx="181834" cy="325973"/>
            <a:chOff x="11308104" y="3783727"/>
            <a:chExt cx="181834" cy="325973"/>
          </a:xfrm>
        </p:grpSpPr>
        <p:sp>
          <p:nvSpPr>
            <p:cNvPr id="44" name="Donut 43"/>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5" name="TextBox 44"/>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6" name="TextBox 45"/>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7" name="Oval 46"/>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8" name="Pie 47"/>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49" name="Straight Arrow Connector 48"/>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13633242"/>
      </p:ext>
    </p:extLst>
  </p:cSld>
  <p:clrMapOvr>
    <a:masterClrMapping/>
  </p:clrMapOvr>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0" name="Pie 49"/>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1" name="Straight Arrow Connector 50"/>
          <p:cNvCxnSpPr/>
          <p:nvPr/>
        </p:nvCxnSpPr>
        <p:spPr>
          <a:xfrm flipH="1" flipV="1">
            <a:off x="915209" y="713962"/>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9521265"/>
      </p:ext>
    </p:extLst>
  </p:cSld>
  <p:clrMapOvr>
    <a:masterClrMapping/>
  </p:clrMapOvr>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262979"/>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0" name="Pie 49"/>
          <p:cNvSpPr/>
          <p:nvPr/>
        </p:nvSpPr>
        <p:spPr>
          <a:xfrm rot="5400000">
            <a:off x="515159" y="713962"/>
            <a:ext cx="799200" cy="799200"/>
          </a:xfrm>
          <a:prstGeom prst="pie">
            <a:avLst>
              <a:gd name="adj1" fmla="val 10837803"/>
              <a:gd name="adj2" fmla="val 16200000"/>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cxnSp>
        <p:nvCxnSpPr>
          <p:cNvPr id="51" name="Straight Arrow Connector 50"/>
          <p:cNvCxnSpPr>
            <a:endCxn id="49" idx="6"/>
          </p:cNvCxnSpPr>
          <p:nvPr/>
        </p:nvCxnSpPr>
        <p:spPr>
          <a:xfrm>
            <a:off x="915211" y="1113884"/>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033107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 name="Rectangle 37"/>
          <p:cNvSpPr/>
          <p:nvPr/>
        </p:nvSpPr>
        <p:spPr>
          <a:xfrm>
            <a:off x="3433768" y="2449517"/>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4871583"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4214686"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5528480"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6186285" y="309490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4871583"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6186285"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217917"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421423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530792" y="49437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6843182" y="30949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7500079" y="371120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6843182" y="432749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618011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7500079" y="43291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505887" y="494379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510416"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4213872"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5532325" y="309284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6186285"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6840702"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4871403" y="37110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892928"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6840522" y="494361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5525249" y="432731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txBox="1">
            <a:spLocks/>
          </p:cNvSpPr>
          <p:nvPr/>
        </p:nvSpPr>
        <p:spPr>
          <a:xfrm>
            <a:off x="-477528" y="1016880"/>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
        <p:nvSpPr>
          <p:cNvPr id="40" name="Title 1"/>
          <p:cNvSpPr txBox="1">
            <a:spLocks/>
          </p:cNvSpPr>
          <p:nvPr/>
        </p:nvSpPr>
        <p:spPr>
          <a:xfrm rot="10800000">
            <a:off x="7880992" y="1510084"/>
            <a:ext cx="4872679" cy="5917486"/>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40000" dirty="0" smtClean="0">
                <a:latin typeface="Helvetica Neue Thin" charset="0"/>
                <a:ea typeface="Helvetica Neue Thin" charset="0"/>
                <a:cs typeface="Helvetica Neue Thin" charset="0"/>
              </a:rPr>
              <a:t>(</a:t>
            </a:r>
            <a:endParaRPr lang="en-US" sz="400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73545134"/>
      </p:ext>
    </p:extLst>
  </p:cSld>
  <p:clrMapOvr>
    <a:masterClrMapping/>
  </p:clrMapOvr>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77081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p>
          <a:p>
            <a:pPr>
              <a:lnSpc>
                <a:spcPct val="150000"/>
              </a:lnSpc>
            </a:pPr>
            <a:r>
              <a:rPr lang="pt-BR" sz="2200" i="1" smtClean="0">
                <a:latin typeface="Helvetica Neue Thin" charset="0"/>
                <a:ea typeface="Helvetica Neue Thin" charset="0"/>
                <a:cs typeface="Helvetica Neue Thin" charset="0"/>
              </a:rPr>
              <a:t>no tempos</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49" idx="4"/>
          </p:cNvCxnSpPr>
          <p:nvPr/>
        </p:nvCxnSpPr>
        <p:spPr>
          <a:xfrm flipH="1">
            <a:off x="915209" y="1113884"/>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967921"/>
      </p:ext>
    </p:extLst>
  </p:cSld>
  <p:clrMapOvr>
    <a:masterClrMapping/>
  </p:clrMapOvr>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77081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p>
          <a:p>
            <a:pPr>
              <a:lnSpc>
                <a:spcPct val="150000"/>
              </a:lnSpc>
            </a:pPr>
            <a:r>
              <a:rPr lang="pt-BR" sz="2200" i="1" smtClean="0">
                <a:latin typeface="Helvetica Neue Thin" charset="0"/>
                <a:ea typeface="Helvetica Neue Thin" charset="0"/>
                <a:cs typeface="Helvetica Neue Thin" charset="0"/>
              </a:rPr>
              <a:t>no tempos</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49" idx="2"/>
          </p:cNvCxnSpPr>
          <p:nvPr/>
        </p:nvCxnSpPr>
        <p:spPr>
          <a:xfrm flipH="1">
            <a:off x="515159" y="1113884"/>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3161184"/>
      </p:ext>
    </p:extLst>
  </p:cSld>
  <p:clrMapOvr>
    <a:masterClrMapping/>
  </p:clrMapOvr>
  <p:timing>
    <p:tnLst>
      <p:par>
        <p:cTn id="1" dur="indefinite" restart="never" nodeType="tmRoot"/>
      </p:par>
    </p:tnLst>
  </p:timing>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m</a:t>
            </a:r>
            <a:r>
              <a:rPr lang="en-US" err="1" smtClean="0">
                <a:latin typeface="Helvetica Neue Thin" charset="0"/>
                <a:ea typeface="Helvetica Neue Thin" charset="0"/>
                <a:cs typeface="Helvetica Neue Thin" charset="0"/>
              </a:rPr>
              <a:t>odelo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baseado</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em</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indivíduo</a:t>
            </a:r>
            <a:endParaRPr lang="en-US">
              <a:latin typeface="Helvetica Neue Thin" charset="0"/>
              <a:ea typeface="Helvetica Neue Thin" charset="0"/>
              <a:cs typeface="Helvetica Neue Thin" charset="0"/>
            </a:endParaRPr>
          </a:p>
        </p:txBody>
      </p:sp>
      <p:sp>
        <p:nvSpPr>
          <p:cNvPr id="3" name="Freeform: Shape 29"/>
          <p:cNvSpPr/>
          <p:nvPr/>
        </p:nvSpPr>
        <p:spPr>
          <a:xfrm>
            <a:off x="6491160" y="24955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Freeform: Shape 30"/>
          <p:cNvSpPr/>
          <p:nvPr/>
        </p:nvSpPr>
        <p:spPr>
          <a:xfrm>
            <a:off x="7175519" y="1800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 name="Freeform: Shape 31"/>
          <p:cNvSpPr/>
          <p:nvPr/>
        </p:nvSpPr>
        <p:spPr>
          <a:xfrm>
            <a:off x="8471160" y="180000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Freeform: Shape 2"/>
          <p:cNvSpPr/>
          <p:nvPr/>
        </p:nvSpPr>
        <p:spPr>
          <a:xfrm>
            <a:off x="321515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3"/>
          <p:cNvSpPr/>
          <p:nvPr/>
        </p:nvSpPr>
        <p:spPr>
          <a:xfrm>
            <a:off x="3863159"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Freeform: Shape 4"/>
          <p:cNvSpPr/>
          <p:nvPr/>
        </p:nvSpPr>
        <p:spPr>
          <a:xfrm>
            <a:off x="4511160" y="180036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5"/>
          <p:cNvSpPr/>
          <p:nvPr/>
        </p:nvSpPr>
        <p:spPr>
          <a:xfrm>
            <a:off x="5195160"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6"/>
          <p:cNvSpPr/>
          <p:nvPr/>
        </p:nvSpPr>
        <p:spPr>
          <a:xfrm>
            <a:off x="1188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 name="Freeform: Shape 8"/>
          <p:cNvSpPr/>
          <p:nvPr/>
        </p:nvSpPr>
        <p:spPr>
          <a:xfrm>
            <a:off x="3863519"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 name="Freeform: Shape 9"/>
          <p:cNvSpPr/>
          <p:nvPr/>
        </p:nvSpPr>
        <p:spPr>
          <a:xfrm>
            <a:off x="5832001" y="24948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10"/>
          <p:cNvSpPr/>
          <p:nvPr/>
        </p:nvSpPr>
        <p:spPr>
          <a:xfrm>
            <a:off x="7175519" y="24868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11"/>
          <p:cNvSpPr/>
          <p:nvPr/>
        </p:nvSpPr>
        <p:spPr>
          <a:xfrm>
            <a:off x="7848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2"/>
          <p:cNvSpPr/>
          <p:nvPr/>
        </p:nvSpPr>
        <p:spPr>
          <a:xfrm>
            <a:off x="8496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3"/>
          <p:cNvSpPr/>
          <p:nvPr/>
        </p:nvSpPr>
        <p:spPr>
          <a:xfrm>
            <a:off x="9144000" y="24840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4"/>
          <p:cNvSpPr/>
          <p:nvPr/>
        </p:nvSpPr>
        <p:spPr>
          <a:xfrm>
            <a:off x="1835999" y="180072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5"/>
          <p:cNvSpPr/>
          <p:nvPr/>
        </p:nvSpPr>
        <p:spPr>
          <a:xfrm>
            <a:off x="183564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9144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7"/>
          <p:cNvSpPr/>
          <p:nvPr/>
        </p:nvSpPr>
        <p:spPr>
          <a:xfrm>
            <a:off x="7823160" y="1801439"/>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8"/>
          <p:cNvSpPr/>
          <p:nvPr/>
        </p:nvSpPr>
        <p:spPr>
          <a:xfrm>
            <a:off x="649152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9"/>
          <p:cNvSpPr/>
          <p:nvPr/>
        </p:nvSpPr>
        <p:spPr>
          <a:xfrm>
            <a:off x="4536001"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20"/>
          <p:cNvSpPr/>
          <p:nvPr/>
        </p:nvSpPr>
        <p:spPr>
          <a:xfrm>
            <a:off x="515159" y="17992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2"/>
          <p:cNvSpPr/>
          <p:nvPr/>
        </p:nvSpPr>
        <p:spPr>
          <a:xfrm>
            <a:off x="9119160" y="1800000"/>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23"/>
          <p:cNvSpPr/>
          <p:nvPr/>
        </p:nvSpPr>
        <p:spPr>
          <a:xfrm>
            <a:off x="5843160" y="1800720"/>
            <a:ext cx="52848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4"/>
          <p:cNvSpPr/>
          <p:nvPr/>
        </p:nvSpPr>
        <p:spPr>
          <a:xfrm>
            <a:off x="2520000" y="1801080"/>
            <a:ext cx="52884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5"/>
          <p:cNvSpPr/>
          <p:nvPr/>
        </p:nvSpPr>
        <p:spPr>
          <a:xfrm>
            <a:off x="1199159" y="179964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6"/>
          <p:cNvSpPr/>
          <p:nvPr/>
        </p:nvSpPr>
        <p:spPr>
          <a:xfrm>
            <a:off x="8496000" y="2484360"/>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7"/>
          <p:cNvSpPr/>
          <p:nvPr/>
        </p:nvSpPr>
        <p:spPr>
          <a:xfrm>
            <a:off x="2520000" y="2520000"/>
            <a:ext cx="52884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3300"/>
          </a:solidFill>
          <a:ln w="0">
            <a:solidFill>
              <a:srgbClr val="FF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8"/>
          <p:cNvSpPr/>
          <p:nvPr/>
        </p:nvSpPr>
        <p:spPr>
          <a:xfrm>
            <a:off x="519552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9"/>
          <p:cNvSpPr/>
          <p:nvPr/>
        </p:nvSpPr>
        <p:spPr>
          <a:xfrm>
            <a:off x="540000" y="249516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50"/>
          <p:cNvSpPr/>
          <p:nvPr/>
        </p:nvSpPr>
        <p:spPr>
          <a:xfrm>
            <a:off x="6576481" y="256842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9"/>
          <p:cNvSpPr/>
          <p:nvPr/>
        </p:nvSpPr>
        <p:spPr>
          <a:xfrm>
            <a:off x="3218844" y="25196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37" name="Straight Connector 36"/>
          <p:cNvCxnSpPr/>
          <p:nvPr/>
        </p:nvCxnSpPr>
        <p:spPr>
          <a:xfrm>
            <a:off x="9823171" y="1781515"/>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44"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4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extBox 39"/>
          <p:cNvSpPr txBox="1"/>
          <p:nvPr/>
        </p:nvSpPr>
        <p:spPr>
          <a:xfrm>
            <a:off x="9823828" y="1513805"/>
            <a:ext cx="2586627" cy="5770811"/>
          </a:xfrm>
          <a:prstGeom prst="rect">
            <a:avLst/>
          </a:prstGeom>
          <a:noFill/>
        </p:spPr>
        <p:txBody>
          <a:bodyPr wrap="square" rtlCol="0">
            <a:spAutoFit/>
          </a:bodyPr>
          <a:lstStyle/>
          <a:p>
            <a:pPr>
              <a:lnSpc>
                <a:spcPct val="150000"/>
              </a:lnSpc>
            </a:pPr>
            <a:r>
              <a:rPr lang="pt-BR" sz="2400" b="1" i="1">
                <a:latin typeface="Helvetica Neue Thin" charset="0"/>
                <a:ea typeface="Helvetica Neue Thin" charset="0"/>
                <a:cs typeface="Helvetica Neue Thin" charset="0"/>
              </a:rPr>
              <a:t>p</a:t>
            </a:r>
            <a:r>
              <a:rPr lang="pt-BR" sz="2400" b="1" i="1" smtClean="0">
                <a:latin typeface="Helvetica Neue Thin" charset="0"/>
                <a:ea typeface="Helvetica Neue Thin" charset="0"/>
                <a:cs typeface="Helvetica Neue Thin" charset="0"/>
              </a:rPr>
              <a:t>arâmetros</a:t>
            </a:r>
          </a:p>
          <a:p>
            <a:pPr>
              <a:lnSpc>
                <a:spcPct val="150000"/>
              </a:lnSpc>
            </a:pPr>
            <a:endParaRPr lang="pt-BR" sz="2400" i="1">
              <a:latin typeface="Helvetica Neue Thin" charset="0"/>
              <a:ea typeface="Helvetica Neue Thin" charset="0"/>
              <a:cs typeface="Helvetica Neue Thin" charset="0"/>
            </a:endParaRPr>
          </a:p>
          <a:p>
            <a:pPr>
              <a:lnSpc>
                <a:spcPct val="150000"/>
              </a:lnSpc>
            </a:pPr>
            <a:r>
              <a:rPr lang="pt-BR" sz="2200" i="1">
                <a:latin typeface="Helvetica Neue Thin" charset="0"/>
                <a:ea typeface="Helvetica Neue Thin" charset="0"/>
                <a:cs typeface="Helvetica Neue Thin" charset="0"/>
              </a:rPr>
              <a:t>r</a:t>
            </a:r>
            <a:r>
              <a:rPr lang="pt-BR" sz="2200" i="1" smtClean="0">
                <a:latin typeface="Helvetica Neue Thin" charset="0"/>
                <a:ea typeface="Helvetica Neue Thin" charset="0"/>
                <a:cs typeface="Helvetica Neue Thin" charset="0"/>
              </a:rPr>
              <a:t>iqueza t0</a:t>
            </a:r>
          </a:p>
          <a:p>
            <a:pPr>
              <a:lnSpc>
                <a:spcPct val="150000"/>
              </a:lnSpc>
            </a:pPr>
            <a:r>
              <a:rPr lang="pt-BR" sz="2200" i="1">
                <a:latin typeface="Helvetica Neue Thin" charset="0"/>
                <a:ea typeface="Helvetica Neue Thin" charset="0"/>
                <a:cs typeface="Helvetica Neue Thin" charset="0"/>
              </a:rPr>
              <a:t>a</a:t>
            </a:r>
            <a:r>
              <a:rPr lang="pt-BR" sz="2200" i="1" smtClean="0">
                <a:latin typeface="Helvetica Neue Thin" charset="0"/>
                <a:ea typeface="Helvetica Neue Thin" charset="0"/>
                <a:cs typeface="Helvetica Neue Thin" charset="0"/>
              </a:rPr>
              <a:t>bundância t0</a:t>
            </a:r>
          </a:p>
          <a:p>
            <a:pPr>
              <a:lnSpc>
                <a:spcPct val="150000"/>
              </a:lnSpc>
            </a:pPr>
            <a:r>
              <a:rPr lang="pt-BR" sz="2200" i="1">
                <a:latin typeface="Helvetica Neue Thin" charset="0"/>
                <a:ea typeface="Helvetica Neue Thin" charset="0"/>
                <a:cs typeface="Helvetica Neue Thin" charset="0"/>
              </a:rPr>
              <a:t>n</a:t>
            </a:r>
            <a:r>
              <a:rPr lang="pt-BR" sz="2200" i="1" smtClean="0">
                <a:latin typeface="Helvetica Neue Thin" charset="0"/>
                <a:ea typeface="Helvetica Neue Thin" charset="0"/>
                <a:cs typeface="Helvetica Neue Thin" charset="0"/>
              </a:rPr>
              <a:t>o gametas   /ciclo</a:t>
            </a:r>
          </a:p>
          <a:p>
            <a:pPr>
              <a:lnSpc>
                <a:spcPct val="150000"/>
              </a:lnSpc>
            </a:pPr>
            <a:r>
              <a:rPr lang="pt-BR" sz="2200" i="1">
                <a:latin typeface="Helvetica Neue Thin" charset="0"/>
                <a:ea typeface="Helvetica Neue Thin" charset="0"/>
                <a:cs typeface="Helvetica Neue Thin" charset="0"/>
              </a:rPr>
              <a:t>c</a:t>
            </a:r>
            <a:r>
              <a:rPr lang="pt-BR" sz="2200" i="1" smtClean="0">
                <a:latin typeface="Helvetica Neue Thin" charset="0"/>
                <a:ea typeface="Helvetica Neue Thin" charset="0"/>
                <a:cs typeface="Helvetica Neue Thin" charset="0"/>
              </a:rPr>
              <a:t>onstante</a:t>
            </a:r>
          </a:p>
          <a:p>
            <a:pPr>
              <a:lnSpc>
                <a:spcPct val="150000"/>
              </a:lnSpc>
            </a:pPr>
            <a:r>
              <a:rPr lang="pt-BR" sz="2200" i="1" smtClean="0">
                <a:latin typeface="Helvetica Neue Thin" charset="0"/>
                <a:ea typeface="Helvetica Neue Thin" charset="0"/>
                <a:cs typeface="Helvetica Neue Thin" charset="0"/>
              </a:rPr>
              <a:t>no distúrbios</a:t>
            </a:r>
          </a:p>
          <a:p>
            <a:pPr>
              <a:lnSpc>
                <a:spcPct val="150000"/>
              </a:lnSpc>
            </a:pPr>
            <a:r>
              <a:rPr lang="pt-BR" sz="2200" i="1" smtClean="0">
                <a:latin typeface="Helvetica Neue Thin" charset="0"/>
                <a:ea typeface="Helvetica Neue Thin" charset="0"/>
                <a:cs typeface="Helvetica Neue Thin" charset="0"/>
              </a:rPr>
              <a:t>% morta/distúrbio</a:t>
            </a:r>
          </a:p>
          <a:p>
            <a:pPr>
              <a:lnSpc>
                <a:spcPct val="150000"/>
              </a:lnSpc>
            </a:pPr>
            <a:r>
              <a:rPr lang="pt-BR" sz="2200" i="1">
                <a:latin typeface="Helvetica Neue Thin" charset="0"/>
                <a:ea typeface="Helvetica Neue Thin" charset="0"/>
                <a:cs typeface="Helvetica Neue Thin" charset="0"/>
              </a:rPr>
              <a:t>t</a:t>
            </a:r>
            <a:r>
              <a:rPr lang="pt-BR" sz="2200" i="1" smtClean="0">
                <a:latin typeface="Helvetica Neue Thin" charset="0"/>
                <a:ea typeface="Helvetica Neue Thin" charset="0"/>
                <a:cs typeface="Helvetica Neue Thin" charset="0"/>
              </a:rPr>
              <a:t>axa de mutação</a:t>
            </a:r>
          </a:p>
          <a:p>
            <a:pPr>
              <a:lnSpc>
                <a:spcPct val="150000"/>
              </a:lnSpc>
            </a:pPr>
            <a:r>
              <a:rPr lang="pt-BR" sz="2200" i="1" smtClean="0">
                <a:latin typeface="Helvetica Neue Thin" charset="0"/>
                <a:ea typeface="Helvetica Neue Thin" charset="0"/>
                <a:cs typeface="Helvetica Neue Thin" charset="0"/>
              </a:rPr>
              <a:t>no tempos</a:t>
            </a:r>
            <a:endParaRPr lang="pt-BR" sz="2200" i="1">
              <a:latin typeface="Helvetica Neue Thin" charset="0"/>
              <a:ea typeface="Helvetica Neue Thin" charset="0"/>
              <a:cs typeface="Helvetica Neue Thin" charset="0"/>
            </a:endParaRPr>
          </a:p>
          <a:p>
            <a:pPr>
              <a:lnSpc>
                <a:spcPct val="150000"/>
              </a:lnSpc>
            </a:pPr>
            <a:endParaRPr lang="pt-BR" sz="2200" i="1">
              <a:latin typeface="Helvetica Neue Thin" charset="0"/>
              <a:ea typeface="Helvetica Neue Thin" charset="0"/>
              <a:cs typeface="Helvetica Neue Thin" charset="0"/>
            </a:endParaRPr>
          </a:p>
        </p:txBody>
      </p:sp>
      <p:grpSp>
        <p:nvGrpSpPr>
          <p:cNvPr id="41" name="Group 40"/>
          <p:cNvGrpSpPr/>
          <p:nvPr/>
        </p:nvGrpSpPr>
        <p:grpSpPr>
          <a:xfrm>
            <a:off x="11308104" y="3783727"/>
            <a:ext cx="181834" cy="325973"/>
            <a:chOff x="11308104" y="3783727"/>
            <a:chExt cx="181834" cy="325973"/>
          </a:xfrm>
        </p:grpSpPr>
        <p:sp>
          <p:nvSpPr>
            <p:cNvPr id="42" name="Donut 41"/>
            <p:cNvSpPr>
              <a:spLocks noChangeAspect="1"/>
            </p:cNvSpPr>
            <p:nvPr/>
          </p:nvSpPr>
          <p:spPr>
            <a:xfrm>
              <a:off x="11308104" y="3783727"/>
              <a:ext cx="181834" cy="187484"/>
            </a:xfrm>
            <a:prstGeom prst="donu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43" name="TextBox 42"/>
            <p:cNvSpPr txBox="1"/>
            <p:nvPr/>
          </p:nvSpPr>
          <p:spPr>
            <a:xfrm flipV="1">
              <a:off x="11376069" y="3965700"/>
              <a:ext cx="54000" cy="144000"/>
            </a:xfrm>
            <a:prstGeom prst="rect">
              <a:avLst/>
            </a:prstGeom>
            <a:solidFill>
              <a:schemeClr val="tx1"/>
            </a:solidFill>
          </p:spPr>
          <p:txBody>
            <a:bodyPr wrap="square" rtlCol="0">
              <a:spAutoFit/>
            </a:bodyPr>
            <a:lstStyle/>
            <a:p>
              <a:endParaRPr lang="pt-BR"/>
            </a:p>
          </p:txBody>
        </p:sp>
        <p:sp>
          <p:nvSpPr>
            <p:cNvPr id="48" name="TextBox 47"/>
            <p:cNvSpPr txBox="1"/>
            <p:nvPr/>
          </p:nvSpPr>
          <p:spPr>
            <a:xfrm flipV="1">
              <a:off x="11327021" y="4004999"/>
              <a:ext cx="144000" cy="54000"/>
            </a:xfrm>
            <a:prstGeom prst="rect">
              <a:avLst/>
            </a:prstGeom>
            <a:solidFill>
              <a:schemeClr val="tx1"/>
            </a:solidFill>
          </p:spPr>
          <p:txBody>
            <a:bodyPr wrap="square" rtlCol="0">
              <a:spAutoFit/>
            </a:bodyPr>
            <a:lstStyle/>
            <a:p>
              <a:endParaRPr lang="pt-BR"/>
            </a:p>
          </p:txBody>
        </p:sp>
      </p:grpSp>
      <p:sp>
        <p:nvSpPr>
          <p:cNvPr id="49" name="Oval 48"/>
          <p:cNvSpPr/>
          <p:nvPr/>
        </p:nvSpPr>
        <p:spPr>
          <a:xfrm>
            <a:off x="515159" y="713962"/>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914759" y="713962"/>
            <a:ext cx="45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0365514"/>
      </p:ext>
    </p:extLst>
  </p:cSld>
  <p:clrMapOvr>
    <a:masterClrMapping/>
  </p:clrMapOvr>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dirty="0" err="1">
                <a:latin typeface="Helvetica Neue Thin" charset="0"/>
                <a:ea typeface="Helvetica Neue Thin" charset="0"/>
                <a:cs typeface="Helvetica Neue Thin" charset="0"/>
              </a:rPr>
              <a:t>p</a:t>
            </a:r>
            <a:r>
              <a:rPr lang="en-US" dirty="0" err="1" smtClean="0">
                <a:latin typeface="Helvetica Neue Thin" charset="0"/>
                <a:ea typeface="Helvetica Neue Thin" charset="0"/>
                <a:cs typeface="Helvetica Neue Thin" charset="0"/>
              </a:rPr>
              <a:t>rocessos</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possíveis</a:t>
            </a:r>
            <a:endParaRPr lang="en-US" dirty="0">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61564766"/>
      </p:ext>
    </p:extLst>
  </p:cSld>
  <p:clrMapOvr>
    <a:masterClrMapping/>
  </p:clrMapOvr>
  <p:timing>
    <p:tnLst>
      <p:par>
        <p:cTn id="1" dur="indefinite" restart="never" nodeType="tmRoot"/>
      </p:par>
    </p:tnLst>
  </p:timing>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dirty="0" err="1">
                <a:latin typeface="Helvetica Neue Thin" charset="0"/>
                <a:ea typeface="Helvetica Neue Thin" charset="0"/>
                <a:cs typeface="Helvetica Neue Thin" charset="0"/>
              </a:rPr>
              <a:t>p</a:t>
            </a:r>
            <a:r>
              <a:rPr lang="en-US" dirty="0" err="1" smtClean="0">
                <a:latin typeface="Helvetica Neue Thin" charset="0"/>
                <a:ea typeface="Helvetica Neue Thin" charset="0"/>
                <a:cs typeface="Helvetica Neue Thin" charset="0"/>
              </a:rPr>
              <a:t>rocessos</a:t>
            </a:r>
            <a:r>
              <a:rPr lang="en-US" dirty="0" smtClean="0">
                <a:latin typeface="Helvetica Neue Thin" charset="0"/>
                <a:ea typeface="Helvetica Neue Thin" charset="0"/>
                <a:cs typeface="Helvetica Neue Thin" charset="0"/>
              </a:rPr>
              <a:t> </a:t>
            </a:r>
            <a:r>
              <a:rPr lang="en-US" dirty="0" err="1" smtClean="0">
                <a:latin typeface="Helvetica Neue Thin" charset="0"/>
                <a:ea typeface="Helvetica Neue Thin" charset="0"/>
                <a:cs typeface="Helvetica Neue Thin" charset="0"/>
              </a:rPr>
              <a:t>possíveis</a:t>
            </a:r>
            <a:endParaRPr lang="en-US" dirty="0">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214902" y="3035175"/>
            <a:ext cx="3689884"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utação</a:t>
            </a:r>
            <a:endParaRPr lang="en-US" sz="3200" b="1" dirty="0" smtClean="0">
              <a:latin typeface="Helvetica Neue Thin" charset="0"/>
              <a:ea typeface="Helvetica Neue Thin" charset="0"/>
              <a:cs typeface="Helvetica Neue Thin" charset="0"/>
            </a:endParaRPr>
          </a:p>
        </p:txBody>
      </p:sp>
      <p:sp>
        <p:nvSpPr>
          <p:cNvPr id="15"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Title 1"/>
          <p:cNvSpPr txBox="1">
            <a:spLocks/>
          </p:cNvSpPr>
          <p:nvPr/>
        </p:nvSpPr>
        <p:spPr>
          <a:xfrm>
            <a:off x="8211736" y="3035175"/>
            <a:ext cx="3980264"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filtragem</a:t>
            </a:r>
            <a:r>
              <a:rPr lang="en-US" sz="3200" b="1" dirty="0">
                <a:latin typeface="Helvetica Neue Thin" charset="0"/>
                <a:ea typeface="Helvetica Neue Thin" charset="0"/>
                <a:cs typeface="Helvetica Neue Thin" charset="0"/>
              </a:rPr>
              <a:t> </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88849467"/>
      </p:ext>
    </p:extLst>
  </p:cSld>
  <p:clrMapOvr>
    <a:masterClrMapping/>
  </p:clrMapOvr>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9805749"/>
      </p:ext>
    </p:extLst>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22290740"/>
      </p:ext>
    </p:extLst>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60776018"/>
      </p:ext>
    </p:extLst>
  </p:cSld>
  <p:clrMapOvr>
    <a:masterClrMapping/>
  </p:clrMapOvr>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53914841"/>
      </p:ext>
    </p:extLst>
  </p:cSld>
  <p:clrMapOvr>
    <a:masterClrMapping/>
  </p:clrMapOvr>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9639098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15367344"/>
      </p:ext>
    </p:extLst>
  </p:cSld>
  <p:clrMapOvr>
    <a:masterClrMapping/>
  </p:clrMapOvr>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558006835"/>
      </p:ext>
    </p:extLst>
  </p:cSld>
  <p:clrMapOvr>
    <a:masterClrMapping/>
  </p:clrMapOvr>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852905373"/>
      </p:ext>
    </p:extLst>
  </p:cSld>
  <p:clrMapOvr>
    <a:masterClrMapping/>
  </p:clrMapOvr>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060720766"/>
      </p:ext>
    </p:extLst>
  </p:cSld>
  <p:clrMapOvr>
    <a:masterClrMapping/>
  </p:clrMapOvr>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788748131"/>
      </p:ext>
    </p:extLst>
  </p:cSld>
  <p:clrMapOvr>
    <a:masterClrMapping/>
  </p:clrMapOvr>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011016326"/>
      </p:ext>
    </p:extLst>
  </p:cSld>
  <p:clrMapOvr>
    <a:masterClrMapping/>
  </p:clrMapOvr>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85668017"/>
      </p:ext>
    </p:extLst>
  </p:cSld>
  <p:clrMapOvr>
    <a:masterClrMapping/>
  </p:clrMapOvr>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997181744"/>
      </p:ext>
    </p:extLst>
  </p:cSld>
  <p:clrMapOvr>
    <a:masterClrMapping/>
  </p:clrMapOvr>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26257690"/>
      </p:ext>
    </p:extLst>
  </p:cSld>
  <p:clrMapOvr>
    <a:masterClrMapping/>
  </p:clrMapOvr>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280528860"/>
      </p:ext>
    </p:extLst>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94350810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212903134"/>
      </p:ext>
    </p:extLst>
  </p:cSld>
  <p:clrMapOvr>
    <a:masterClrMapping/>
  </p:clrMapOvr>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1" name="Freeform: Shape 9"/>
          <p:cNvSpPr/>
          <p:nvPr/>
        </p:nvSpPr>
        <p:spPr>
          <a:xfrm>
            <a:off x="10698006" y="3462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Circular Arrow 58"/>
          <p:cNvSpPr/>
          <p:nvPr/>
        </p:nvSpPr>
        <p:spPr>
          <a:xfrm rot="12051820" flipV="1">
            <a:off x="10783339" y="3241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609305859"/>
      </p:ext>
    </p:extLst>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51" name="Title 1"/>
          <p:cNvSpPr txBox="1">
            <a:spLocks/>
          </p:cNvSpPr>
          <p:nvPr/>
        </p:nvSpPr>
        <p:spPr>
          <a:xfrm>
            <a:off x="9038206" y="488683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&gt; 0</a:t>
            </a:r>
            <a:endParaRPr lang="en-US" sz="2800">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1" name="Freeform: Shape 9"/>
          <p:cNvSpPr/>
          <p:nvPr/>
        </p:nvSpPr>
        <p:spPr>
          <a:xfrm>
            <a:off x="10698006" y="3462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Circular Arrow 58"/>
          <p:cNvSpPr/>
          <p:nvPr/>
        </p:nvSpPr>
        <p:spPr>
          <a:xfrm rot="12051820" flipV="1">
            <a:off x="10783339" y="3241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512129117"/>
      </p:ext>
    </p:extLst>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c</a:t>
            </a:r>
            <a:r>
              <a:rPr lang="en-US" err="1" smtClean="0">
                <a:latin typeface="Helvetica Neue Thin" charset="0"/>
                <a:ea typeface="Helvetica Neue Thin" charset="0"/>
                <a:cs typeface="Helvetica Neue Thin" charset="0"/>
              </a:rPr>
              <a:t>enários</a:t>
            </a:r>
            <a:r>
              <a:rPr lang="en-US" smtClean="0">
                <a:latin typeface="Helvetica Neue Thin" charset="0"/>
                <a:ea typeface="Helvetica Neue Thin" charset="0"/>
                <a:cs typeface="Helvetica Neue Thin" charset="0"/>
              </a:rPr>
              <a:t> </a:t>
            </a:r>
            <a:r>
              <a:rPr lang="en-US" err="1" smtClean="0">
                <a:latin typeface="Helvetica Neue Thin" charset="0"/>
                <a:ea typeface="Helvetica Neue Thin" charset="0"/>
                <a:cs typeface="Helvetica Neue Thin" charset="0"/>
              </a:rPr>
              <a:t>simulados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2846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5162918"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6"/>
          <p:cNvSpPr/>
          <p:nvPr/>
        </p:nvSpPr>
        <p:spPr>
          <a:xfrm>
            <a:off x="64774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19815"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647671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6"/>
          <p:cNvSpPr/>
          <p:nvPr/>
        </p:nvSpPr>
        <p:spPr>
          <a:xfrm>
            <a:off x="5820175"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6"/>
          <p:cNvSpPr/>
          <p:nvPr/>
        </p:nvSpPr>
        <p:spPr>
          <a:xfrm>
            <a:off x="5163098"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9383852"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6"/>
          <p:cNvSpPr/>
          <p:nvPr/>
        </p:nvSpPr>
        <p:spPr>
          <a:xfrm>
            <a:off x="10698366"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10040749"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10697646" y="2846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041109"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9384032" y="3462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597420" y="14243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4" name="Title 1"/>
          <p:cNvSpPr txBox="1">
            <a:spLocks/>
          </p:cNvSpPr>
          <p:nvPr/>
        </p:nvSpPr>
        <p:spPr>
          <a:xfrm>
            <a:off x="4817814" y="14226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45" name="Title 1"/>
          <p:cNvSpPr txBox="1">
            <a:spLocks/>
          </p:cNvSpPr>
          <p:nvPr/>
        </p:nvSpPr>
        <p:spPr>
          <a:xfrm>
            <a:off x="9038208" y="14226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46" name="Title 1"/>
          <p:cNvSpPr txBox="1">
            <a:spLocks/>
          </p:cNvSpPr>
          <p:nvPr/>
        </p:nvSpPr>
        <p:spPr>
          <a:xfrm>
            <a:off x="597420"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1 </a:t>
            </a:r>
            <a:r>
              <a:rPr lang="en-US" sz="2800" err="1" smtClean="0">
                <a:latin typeface="Helvetica Neue Thin" charset="0"/>
                <a:ea typeface="Helvetica Neue Thin" charset="0"/>
                <a:cs typeface="Helvetica Neue Thin" charset="0"/>
              </a:rPr>
              <a:t>espécie</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4817813" y="407921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8" name="Title 1"/>
          <p:cNvSpPr txBox="1">
            <a:spLocks/>
          </p:cNvSpPr>
          <p:nvPr/>
        </p:nvSpPr>
        <p:spPr>
          <a:xfrm>
            <a:off x="9010704" y="407885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smtClean="0">
                <a:latin typeface="Helvetica Neue Thin" charset="0"/>
                <a:ea typeface="Helvetica Neue Thin" charset="0"/>
                <a:cs typeface="Helvetica Neue Thin" charset="0"/>
              </a:rPr>
              <a:t>+ 1 </a:t>
            </a:r>
            <a:r>
              <a:rPr lang="en-US" sz="2800" b="1" err="1" smtClean="0">
                <a:latin typeface="Helvetica Neue Thin" charset="0"/>
                <a:ea typeface="Helvetica Neue Thin" charset="0"/>
                <a:cs typeface="Helvetica Neue Thin" charset="0"/>
              </a:rPr>
              <a:t>espécie</a:t>
            </a:r>
            <a:endParaRPr lang="en-US" sz="2800" b="1">
              <a:latin typeface="Helvetica Neue Thin" charset="0"/>
              <a:ea typeface="Helvetica Neue Thin" charset="0"/>
              <a:cs typeface="Helvetica Neue Thin" charset="0"/>
            </a:endParaRPr>
          </a:p>
        </p:txBody>
      </p:sp>
      <p:sp>
        <p:nvSpPr>
          <p:cNvPr id="49" name="Title 1"/>
          <p:cNvSpPr txBox="1">
            <a:spLocks/>
          </p:cNvSpPr>
          <p:nvPr/>
        </p:nvSpPr>
        <p:spPr>
          <a:xfrm>
            <a:off x="686239" y="488684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m</a:t>
            </a:r>
            <a:r>
              <a:rPr lang="en-US" sz="2800" b="1" err="1" smtClean="0">
                <a:latin typeface="Helvetica Neue Thin" charset="0"/>
                <a:ea typeface="Helvetica Neue Thin" charset="0"/>
                <a:cs typeface="Helvetica Neue Thin" charset="0"/>
              </a:rPr>
              <a:t>utação</a:t>
            </a:r>
            <a:r>
              <a:rPr lang="en-US" sz="2800" b="1" smtClean="0">
                <a:latin typeface="Helvetica Neue Thin" charset="0"/>
                <a:ea typeface="Helvetica Neue Thin" charset="0"/>
                <a:cs typeface="Helvetica Neue Thin" charset="0"/>
              </a:rPr>
              <a:t> &gt; 0</a:t>
            </a:r>
            <a:endParaRPr lang="en-US" sz="2800" b="1">
              <a:latin typeface="Helvetica Neue Thin" charset="0"/>
              <a:ea typeface="Helvetica Neue Thin" charset="0"/>
              <a:cs typeface="Helvetica Neue Thin" charset="0"/>
            </a:endParaRPr>
          </a:p>
        </p:txBody>
      </p:sp>
      <p:sp>
        <p:nvSpPr>
          <p:cNvPr id="50" name="Title 1"/>
          <p:cNvSpPr txBox="1">
            <a:spLocks/>
          </p:cNvSpPr>
          <p:nvPr/>
        </p:nvSpPr>
        <p:spPr>
          <a:xfrm>
            <a:off x="4801312" y="4886839"/>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utação</a:t>
            </a:r>
            <a:r>
              <a:rPr lang="en-US" sz="2800" smtClean="0">
                <a:latin typeface="Helvetica Neue Thin" charset="0"/>
                <a:ea typeface="Helvetica Neue Thin" charset="0"/>
                <a:cs typeface="Helvetica Neue Thin" charset="0"/>
              </a:rPr>
              <a:t> = 0</a:t>
            </a:r>
            <a:endParaRPr lang="en-US" sz="2800">
              <a:latin typeface="Helvetica Neue Thin" charset="0"/>
              <a:ea typeface="Helvetica Neue Thin" charset="0"/>
              <a:cs typeface="Helvetica Neue Thin" charset="0"/>
            </a:endParaRPr>
          </a:p>
        </p:txBody>
      </p:sp>
      <p:sp>
        <p:nvSpPr>
          <p:cNvPr id="51" name="Title 1"/>
          <p:cNvSpPr txBox="1">
            <a:spLocks/>
          </p:cNvSpPr>
          <p:nvPr/>
        </p:nvSpPr>
        <p:spPr>
          <a:xfrm>
            <a:off x="9038206" y="488683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m</a:t>
            </a:r>
            <a:r>
              <a:rPr lang="en-US" sz="2800" b="1" err="1" smtClean="0">
                <a:latin typeface="Helvetica Neue Thin" charset="0"/>
                <a:ea typeface="Helvetica Neue Thin" charset="0"/>
                <a:cs typeface="Helvetica Neue Thin" charset="0"/>
              </a:rPr>
              <a:t>utação</a:t>
            </a:r>
            <a:r>
              <a:rPr lang="en-US" sz="2800" b="1" smtClean="0">
                <a:latin typeface="Helvetica Neue Thin" charset="0"/>
                <a:ea typeface="Helvetica Neue Thin" charset="0"/>
                <a:cs typeface="Helvetica Neue Thin" charset="0"/>
              </a:rPr>
              <a:t> &gt; 0</a:t>
            </a:r>
            <a:endParaRPr lang="en-US" sz="2800" b="1">
              <a:latin typeface="Helvetica Neue Thin" charset="0"/>
              <a:ea typeface="Helvetica Neue Thin" charset="0"/>
              <a:cs typeface="Helvetica Neue Thin" charset="0"/>
            </a:endParaRPr>
          </a:p>
        </p:txBody>
      </p:sp>
      <p:sp>
        <p:nvSpPr>
          <p:cNvPr id="60" name="Freeform: Shape 8"/>
          <p:cNvSpPr/>
          <p:nvPr/>
        </p:nvSpPr>
        <p:spPr>
          <a:xfrm>
            <a:off x="2256498" y="3462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6600"/>
          </a:solidFill>
          <a:ln w="0">
            <a:solidFill>
              <a:srgbClr val="FF66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Circular Arrow 57"/>
          <p:cNvSpPr/>
          <p:nvPr/>
        </p:nvSpPr>
        <p:spPr>
          <a:xfrm rot="12051820" flipV="1">
            <a:off x="2346020" y="3231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61" name="Freeform: Shape 9"/>
          <p:cNvSpPr/>
          <p:nvPr/>
        </p:nvSpPr>
        <p:spPr>
          <a:xfrm>
            <a:off x="10698006" y="3462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Circular Arrow 58"/>
          <p:cNvSpPr/>
          <p:nvPr/>
        </p:nvSpPr>
        <p:spPr>
          <a:xfrm rot="12051820" flipV="1">
            <a:off x="10783339" y="3241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205560134"/>
      </p:ext>
    </p:extLst>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0"/>
          </p:cNvCxnSpPr>
          <p:nvPr/>
        </p:nvCxnSpPr>
        <p:spPr>
          <a:xfrm flipH="1" flipV="1">
            <a:off x="5871031" y="188963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094024"/>
      </p:ext>
    </p:extLst>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6"/>
          </p:cNvCxnSpPr>
          <p:nvPr/>
        </p:nvCxnSpPr>
        <p:spPr>
          <a:xfrm>
            <a:off x="5871033" y="228955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87719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08326873"/>
      </p:ext>
    </p:extLst>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4"/>
          </p:cNvCxnSpPr>
          <p:nvPr/>
        </p:nvCxnSpPr>
        <p:spPr>
          <a:xfrm flipH="1">
            <a:off x="5871031" y="228955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87719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56076177"/>
      </p:ext>
    </p:extLst>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878847" y="3211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7201690" y="38259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223239"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2"/>
          </p:cNvCxnSpPr>
          <p:nvPr/>
        </p:nvCxnSpPr>
        <p:spPr>
          <a:xfrm flipH="1">
            <a:off x="5470981" y="228955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216163"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11567540"/>
      </p:ext>
    </p:extLst>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878847" y="3211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871391" y="383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7201690" y="38259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7201234" y="444917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223239"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6539908" y="321102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390478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0"/>
          </p:cNvCxnSpPr>
          <p:nvPr/>
        </p:nvCxnSpPr>
        <p:spPr>
          <a:xfrm flipH="1" flipV="1">
            <a:off x="5871031" y="188963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216163"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236694777"/>
      </p:ext>
    </p:extLst>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5878847" y="3211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5871391" y="383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7201690" y="382598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7201234" y="444917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223239"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6539908" y="321102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390478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Oval 54"/>
          <p:cNvSpPr/>
          <p:nvPr/>
        </p:nvSpPr>
        <p:spPr>
          <a:xfrm>
            <a:off x="5470981" y="188963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6" name="Straight Arrow Connector 55"/>
          <p:cNvCxnSpPr>
            <a:endCxn id="55" idx="0"/>
          </p:cNvCxnSpPr>
          <p:nvPr/>
        </p:nvCxnSpPr>
        <p:spPr>
          <a:xfrm flipH="1" flipV="1">
            <a:off x="5871031" y="188963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Freeform: Shape 20"/>
          <p:cNvSpPr/>
          <p:nvPr/>
        </p:nvSpPr>
        <p:spPr>
          <a:xfrm>
            <a:off x="5216163"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5883301" y="444415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itle 1"/>
          <p:cNvSpPr txBox="1">
            <a:spLocks/>
          </p:cNvSpPr>
          <p:nvPr/>
        </p:nvSpPr>
        <p:spPr>
          <a:xfrm>
            <a:off x="6271081" y="1624507"/>
            <a:ext cx="2535294"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2 mil </a:t>
            </a:r>
            <a:r>
              <a:rPr lang="en-US" sz="2800" dirty="0" err="1" smtClean="0">
                <a:latin typeface="Helvetica Neue Thin" charset="0"/>
                <a:ea typeface="Helvetica Neue Thin" charset="0"/>
                <a:cs typeface="Helvetica Neue Thin" charset="0"/>
              </a:rPr>
              <a:t>gerações</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34344008"/>
      </p:ext>
    </p:extLst>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8079078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7315974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67587021"/>
      </p:ext>
    </p:extLst>
  </p:cSld>
  <p:clrMapOvr>
    <a:masterClrMapping/>
  </p:clrMapOvr>
  <p:timing>
    <p:tnLst>
      <p:par>
        <p:cTn id="1" dur="indefinite" restart="never" nodeType="tmRoot"/>
      </p:par>
    </p:tnLst>
  </p:timing>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8225112"/>
      </p:ext>
    </p:extLst>
  </p:cSld>
  <p:clrMapOvr>
    <a:masterClrMapping/>
  </p:clrMapOvr>
  <p:timing>
    <p:tnLst>
      <p:par>
        <p:cTn id="1" dur="indefinite" restart="never" nodeType="tmRoot"/>
      </p:par>
    </p:tnLst>
  </p:timing>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m</a:t>
            </a:r>
            <a:r>
              <a:rPr lang="en-US" sz="2800" dirty="0" err="1" smtClean="0">
                <a:latin typeface="Helvetica Neue Thin" charset="0"/>
                <a:ea typeface="Helvetica Neue Thin" charset="0"/>
                <a:cs typeface="Helvetica Neue Thin" charset="0"/>
              </a:rPr>
              <a:t>édia</a:t>
            </a:r>
            <a:r>
              <a:rPr lang="en-US" sz="2800" dirty="0" smtClean="0">
                <a:latin typeface="Helvetica Neue Thin" charset="0"/>
                <a:ea typeface="Helvetica Neue Thin" charset="0"/>
                <a:cs typeface="Helvetica Neue Thin" charset="0"/>
              </a:rPr>
              <a:t> da </a:t>
            </a:r>
            <a:r>
              <a:rPr lang="en-US" sz="2800" dirty="0" err="1" smtClean="0">
                <a:latin typeface="Helvetica Neue Thin" charset="0"/>
                <a:ea typeface="Helvetica Neue Thin" charset="0"/>
                <a:cs typeface="Helvetica Neue Thin" charset="0"/>
              </a:rPr>
              <a:t>estratégia</a:t>
            </a:r>
            <a:r>
              <a:rPr lang="en-US" sz="2800" dirty="0" smtClean="0">
                <a:latin typeface="Helvetica Neue Thin" charset="0"/>
                <a:ea typeface="Helvetica Neue Thin" charset="0"/>
                <a:cs typeface="Helvetica Neue Thin" charset="0"/>
              </a:rPr>
              <a:t> </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67566008"/>
      </p:ext>
    </p:extLst>
  </p:cSld>
  <p:clrMapOvr>
    <a:masterClrMapping/>
  </p:clrMapOvr>
  <p:timing>
    <p:tnLst>
      <p:par>
        <p:cTn id="1" dur="indefinite" restart="never" nodeType="tmRoot"/>
      </p:par>
    </p:tnLst>
  </p:timing>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99262715"/>
      </p:ext>
    </p:extLst>
  </p:cSld>
  <p:clrMapOvr>
    <a:masterClrMapping/>
  </p:clrMapOvr>
  <p:timing>
    <p:tnLst>
      <p:par>
        <p:cTn id="1" dur="indefinite" restart="never" nodeType="tmRoot"/>
      </p:par>
    </p:tnLst>
  </p:timing>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cxnSp>
        <p:nvCxnSpPr>
          <p:cNvPr id="3" name="Straight Arrow Connector 2"/>
          <p:cNvCxnSpPr>
            <a:endCxn id="99" idx="1"/>
          </p:cNvCxnSpPr>
          <p:nvPr/>
        </p:nvCxnSpPr>
        <p:spPr>
          <a:xfrm flipV="1">
            <a:off x="2286566" y="5093262"/>
            <a:ext cx="1497715" cy="528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3580185" y="4217147"/>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2725760" y="4698386"/>
            <a:ext cx="1031388"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573560" y="3753320"/>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flipV="1">
            <a:off x="3774866" y="5092565"/>
            <a:ext cx="1186000" cy="747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3766812" y="4695635"/>
            <a:ext cx="1194054" cy="228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flipH="1">
            <a:off x="3766298" y="4214124"/>
            <a:ext cx="723008" cy="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3770624" y="3749246"/>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3742174" y="3250993"/>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92715649"/>
      </p:ext>
    </p:extLst>
  </p:cSld>
  <p:clrMapOvr>
    <a:masterClrMapping/>
  </p:clrMapOvr>
  <p:timing>
    <p:tnLst>
      <p:par>
        <p:cTn id="1" dur="indefinite" restart="never" nodeType="tmRoot"/>
      </p:par>
    </p:tnLst>
  </p:timing>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cxnSp>
        <p:nvCxnSpPr>
          <p:cNvPr id="3" name="Straight Arrow Connector 2"/>
          <p:cNvCxnSpPr>
            <a:endCxn id="99" idx="1"/>
          </p:cNvCxnSpPr>
          <p:nvPr/>
        </p:nvCxnSpPr>
        <p:spPr>
          <a:xfrm flipV="1">
            <a:off x="2286566" y="5093262"/>
            <a:ext cx="1497715" cy="528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3580185" y="4217147"/>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2725760" y="4698386"/>
            <a:ext cx="1031388"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573560" y="3753320"/>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flipV="1">
            <a:off x="3774866" y="5092565"/>
            <a:ext cx="1186000" cy="747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3766812" y="4695635"/>
            <a:ext cx="1194054" cy="228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flipH="1">
            <a:off x="3766298" y="4214124"/>
            <a:ext cx="723008" cy="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3770624" y="3749246"/>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3742174" y="3250993"/>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52110917"/>
      </p:ext>
    </p:extLst>
  </p:cSld>
  <p:clrMapOvr>
    <a:masterClrMapping/>
  </p:clrMapOvr>
  <p:timing>
    <p:tnLst>
      <p:par>
        <p:cTn id="1" dur="indefinite" restart="never" nodeType="tmRoot"/>
      </p:par>
    </p:tnLst>
  </p:timing>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3757148" y="2709378"/>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cxnSp>
        <p:nvCxnSpPr>
          <p:cNvPr id="3" name="Straight Arrow Connector 2"/>
          <p:cNvCxnSpPr>
            <a:endCxn id="99" idx="1"/>
          </p:cNvCxnSpPr>
          <p:nvPr/>
        </p:nvCxnSpPr>
        <p:spPr>
          <a:xfrm flipV="1">
            <a:off x="2286566" y="5093262"/>
            <a:ext cx="1497715" cy="5282"/>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3580185" y="4217147"/>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a:off x="2725760" y="4698386"/>
            <a:ext cx="1031388"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3573560" y="3753320"/>
            <a:ext cx="176963"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H="1" flipV="1">
            <a:off x="3774866" y="5092565"/>
            <a:ext cx="1186000" cy="747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3766812" y="4695635"/>
            <a:ext cx="1194054" cy="228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1" name="Straight Arrow Connector 50"/>
          <p:cNvCxnSpPr/>
          <p:nvPr/>
        </p:nvCxnSpPr>
        <p:spPr>
          <a:xfrm flipH="1">
            <a:off x="3766298" y="4214124"/>
            <a:ext cx="723008" cy="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3770624" y="3749246"/>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p:cNvCxnSpPr/>
          <p:nvPr/>
        </p:nvCxnSpPr>
        <p:spPr>
          <a:xfrm flipH="1">
            <a:off x="3742174" y="3250993"/>
            <a:ext cx="301409" cy="475"/>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1343332"/>
      </p:ext>
    </p:extLst>
  </p:cSld>
  <p:clrMapOvr>
    <a:masterClrMapping/>
  </p:clrMapOvr>
  <p:timing>
    <p:tnLst>
      <p:par>
        <p:cTn id="1" dur="indefinite" restart="never" nodeType="tmRoot"/>
      </p:par>
    </p:tnLst>
  </p:timing>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46364802"/>
      </p:ext>
    </p:extLst>
  </p:cSld>
  <p:clrMapOvr>
    <a:masterClrMapping/>
  </p:clrMapOvr>
  <p:timing>
    <p:tnLst>
      <p:par>
        <p:cTn id="1" dur="indefinite" restart="never" nodeType="tmRoot"/>
      </p:par>
    </p:tnLst>
  </p:timing>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alpha val="20000"/>
            </a:srgbClr>
          </a:solidFill>
          <a:ln w="0">
            <a:solidFill>
              <a:srgbClr val="9900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20000"/>
            </a:srgbClr>
          </a:solidFill>
          <a:ln w="0">
            <a:solidFill>
              <a:srgbClr val="703103">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20000"/>
            </a:srgbClr>
          </a:solidFill>
          <a:ln w="0">
            <a:solidFill>
              <a:srgbClr val="703103">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04541912"/>
      </p:ext>
    </p:extLst>
  </p:cSld>
  <p:clrMapOvr>
    <a:masterClrMapping/>
  </p:clrMapOvr>
  <p:timing>
    <p:tnLst>
      <p:par>
        <p:cTn id="1" dur="indefinite" restart="never" nodeType="tmRoot"/>
      </p:par>
    </p:tnLst>
  </p:timing>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alpha val="20000"/>
            </a:srgbClr>
          </a:solidFill>
          <a:ln w="0">
            <a:solidFill>
              <a:srgbClr val="9900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20000"/>
            </a:srgbClr>
          </a:solidFill>
          <a:ln w="0">
            <a:solidFill>
              <a:srgbClr val="703103">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20000"/>
            </a:srgbClr>
          </a:solidFill>
          <a:ln w="0">
            <a:solidFill>
              <a:srgbClr val="703103">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122095961"/>
      </p:ext>
    </p:extLst>
  </p:cSld>
  <p:clrMapOvr>
    <a:masterClrMapping/>
  </p:clrMapOvr>
  <p:timing>
    <p:tnLst>
      <p:par>
        <p:cTn id="1" dur="indefinite" restart="never" nodeType="tmRoot"/>
      </p:par>
    </p:tnLst>
  </p:timing>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670424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p:nvPr/>
        </p:nvCxnSpPr>
        <p:spPr>
          <a:xfrm flipH="1" flipV="1">
            <a:off x="5032847" y="325948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42745095"/>
      </p:ext>
    </p:extLst>
  </p:cSld>
  <p:clrMapOvr>
    <a:masterClrMapping/>
  </p:clrMapOvr>
  <p:timing>
    <p:tnLst>
      <p:par>
        <p:cTn id="1" dur="indefinite" restart="never" nodeType="tmRoot"/>
      </p:par>
    </p:tnLst>
  </p:timing>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alpha val="20000"/>
            </a:srgbClr>
          </a:solidFill>
          <a:ln w="0">
            <a:solidFill>
              <a:srgbClr val="FF33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alpha val="20000"/>
            </a:srgbClr>
          </a:solidFill>
          <a:ln w="0">
            <a:solidFill>
              <a:srgbClr val="FF66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alpha val="20000"/>
            </a:srgbClr>
          </a:solidFill>
          <a:ln w="0">
            <a:solidFill>
              <a:srgbClr val="FF66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alpha val="20000"/>
            </a:srgbClr>
          </a:solidFill>
          <a:ln w="0">
            <a:solidFill>
              <a:srgbClr val="FF33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24865084"/>
      </p:ext>
    </p:extLst>
  </p:cSld>
  <p:clrMapOvr>
    <a:masterClrMapping/>
  </p:clrMapOvr>
  <p:timing>
    <p:tnLst>
      <p:par>
        <p:cTn id="1" dur="indefinite" restart="never" nodeType="tmRoot"/>
      </p:par>
    </p:tnLst>
  </p:timing>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alpha val="20000"/>
            </a:srgbClr>
          </a:solidFill>
          <a:ln w="0">
            <a:solidFill>
              <a:srgbClr val="FF33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alpha val="20000"/>
            </a:srgbClr>
          </a:solidFill>
          <a:ln w="0">
            <a:solidFill>
              <a:srgbClr val="FF66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alpha val="20000"/>
            </a:srgbClr>
          </a:solidFill>
          <a:ln w="0">
            <a:solidFill>
              <a:srgbClr val="FF66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alpha val="20000"/>
            </a:srgbClr>
          </a:solidFill>
          <a:ln w="0">
            <a:solidFill>
              <a:srgbClr val="FF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alpha val="20000"/>
            </a:srgbClr>
          </a:solidFill>
          <a:ln w="0">
            <a:solidFill>
              <a:srgbClr val="CC99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alpha val="20000"/>
            </a:srgbClr>
          </a:solidFill>
          <a:ln w="0">
            <a:solidFill>
              <a:srgbClr val="FF3300">
                <a:alpha val="2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05573173"/>
      </p:ext>
    </p:extLst>
  </p:cSld>
  <p:clrMapOvr>
    <a:masterClrMapping/>
  </p:clrMapOvr>
  <p:timing>
    <p:tnLst>
      <p:par>
        <p:cTn id="1" dur="indefinite" restart="never" nodeType="tmRoot"/>
      </p:par>
    </p:tnLst>
  </p:timing>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90372052"/>
      </p:ext>
    </p:extLst>
  </p:cSld>
  <p:clrMapOvr>
    <a:masterClrMapping/>
  </p:clrMapOvr>
  <p:timing>
    <p:tnLst>
      <p:par>
        <p:cTn id="1" dur="indefinite" restart="never" nodeType="tmRoot"/>
      </p:par>
    </p:tnLst>
  </p:timing>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1" name="Straight Arrow Connector 50"/>
          <p:cNvCxnSpPr/>
          <p:nvPr/>
        </p:nvCxnSpPr>
        <p:spPr>
          <a:xfrm>
            <a:off x="3492635" y="2805441"/>
            <a:ext cx="244228" cy="511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flipV="1">
            <a:off x="3796158" y="2806043"/>
            <a:ext cx="234004" cy="195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4561857"/>
      </p:ext>
    </p:extLst>
  </p:cSld>
  <p:clrMapOvr>
    <a:masterClrMapping/>
  </p:clrMapOvr>
  <p:timing>
    <p:tnLst>
      <p:par>
        <p:cTn id="1" dur="indefinite" restart="never" nodeType="tmRoot"/>
      </p:par>
    </p:tnLst>
  </p:timing>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1" name="Straight Arrow Connector 50"/>
          <p:cNvCxnSpPr/>
          <p:nvPr/>
        </p:nvCxnSpPr>
        <p:spPr>
          <a:xfrm>
            <a:off x="3492635" y="2805441"/>
            <a:ext cx="244228" cy="511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flipV="1">
            <a:off x="3796158" y="2806043"/>
            <a:ext cx="234004" cy="195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v</a:t>
            </a:r>
            <a:r>
              <a:rPr lang="en-US" sz="2800" dirty="0" err="1" smtClean="0">
                <a:latin typeface="Helvetica Neue Thin" charset="0"/>
                <a:ea typeface="Helvetica Neue Thin" charset="0"/>
                <a:cs typeface="Helvetica Neue Thin" charset="0"/>
              </a:rPr>
              <a:t>ariância</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interespecífica</a:t>
            </a:r>
            <a:r>
              <a:rPr lang="en-US" sz="2800" dirty="0" smtClean="0">
                <a:latin typeface="Helvetica Neue Thin" charset="0"/>
                <a:ea typeface="Helvetica Neue Thin" charset="0"/>
                <a:cs typeface="Helvetica Neue Thin" charset="0"/>
              </a:rPr>
              <a:t> da </a:t>
            </a:r>
            <a:r>
              <a:rPr lang="en-US" sz="2800" dirty="0" err="1" smtClean="0">
                <a:latin typeface="Helvetica Neue Thin" charset="0"/>
                <a:ea typeface="Helvetica Neue Thin" charset="0"/>
                <a:cs typeface="Helvetica Neue Thin" charset="0"/>
              </a:rPr>
              <a:t>estratégia</a:t>
            </a:r>
            <a:r>
              <a:rPr lang="en-US" sz="2800" dirty="0" smtClean="0">
                <a:latin typeface="Helvetica Neue Thin" charset="0"/>
                <a:ea typeface="Helvetica Neue Thin" charset="0"/>
                <a:cs typeface="Helvetica Neue Thin" charset="0"/>
              </a:rPr>
              <a:t> </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86033036"/>
      </p:ext>
    </p:extLst>
  </p:cSld>
  <p:clrMapOvr>
    <a:masterClrMapping/>
  </p:clrMapOvr>
  <p:timing>
    <p:tnLst>
      <p:par>
        <p:cTn id="1" dur="indefinite" restart="never" nodeType="tmRoot"/>
      </p:par>
    </p:tnLst>
  </p:timing>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52" name="Freeform: Shape 33"/>
          <p:cNvSpPr/>
          <p:nvPr/>
        </p:nvSpPr>
        <p:spPr>
          <a:xfrm>
            <a:off x="2550456"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2089757" y="49000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82"/>
          <p:cNvSpPr/>
          <p:nvPr/>
        </p:nvSpPr>
        <p:spPr>
          <a:xfrm>
            <a:off x="3400185" y="403714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99"/>
          <p:cNvSpPr/>
          <p:nvPr/>
        </p:nvSpPr>
        <p:spPr>
          <a:xfrm>
            <a:off x="3854996" y="3053706"/>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00"/>
          <p:cNvSpPr/>
          <p:nvPr/>
        </p:nvSpPr>
        <p:spPr>
          <a:xfrm>
            <a:off x="3851627" y="404502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54"/>
          <p:cNvSpPr/>
          <p:nvPr/>
        </p:nvSpPr>
        <p:spPr>
          <a:xfrm>
            <a:off x="2995518" y="451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56"/>
          <p:cNvSpPr/>
          <p:nvPr/>
        </p:nvSpPr>
        <p:spPr>
          <a:xfrm>
            <a:off x="2995103" y="492582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6600"/>
          </a:solidFill>
          <a:ln w="0">
            <a:solidFill>
              <a:srgbClr val="FF66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86"/>
          <p:cNvSpPr/>
          <p:nvPr/>
        </p:nvSpPr>
        <p:spPr>
          <a:xfrm>
            <a:off x="3420371" y="44964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79"/>
          <p:cNvSpPr/>
          <p:nvPr/>
        </p:nvSpPr>
        <p:spPr>
          <a:xfrm>
            <a:off x="3424281" y="49132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9900"/>
          </a:solidFill>
          <a:ln w="0">
            <a:solidFill>
              <a:srgbClr val="FF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70"/>
          <p:cNvSpPr/>
          <p:nvPr/>
        </p:nvSpPr>
        <p:spPr>
          <a:xfrm>
            <a:off x="3400185" y="355629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9900"/>
          </a:solidFill>
          <a:ln w="0">
            <a:solidFill>
              <a:srgbClr val="FF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88"/>
          <p:cNvSpPr/>
          <p:nvPr/>
        </p:nvSpPr>
        <p:spPr>
          <a:xfrm>
            <a:off x="3869454" y="493358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97"/>
          <p:cNvSpPr/>
          <p:nvPr/>
        </p:nvSpPr>
        <p:spPr>
          <a:xfrm>
            <a:off x="3863583" y="451099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00"/>
          </a:solidFill>
          <a:ln w="0">
            <a:solidFill>
              <a:srgbClr val="CC99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00"/>
          <p:cNvSpPr/>
          <p:nvPr/>
        </p:nvSpPr>
        <p:spPr>
          <a:xfrm>
            <a:off x="3875483" y="3562902"/>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00"/>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9" name="Freeform: Shape 108"/>
          <p:cNvSpPr/>
          <p:nvPr/>
        </p:nvSpPr>
        <p:spPr>
          <a:xfrm>
            <a:off x="4301816" y="404213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1" name="Freeform: Shape 108"/>
          <p:cNvSpPr/>
          <p:nvPr/>
        </p:nvSpPr>
        <p:spPr>
          <a:xfrm>
            <a:off x="4762866" y="449486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8" name="Freeform: Shape 108"/>
          <p:cNvSpPr/>
          <p:nvPr/>
        </p:nvSpPr>
        <p:spPr>
          <a:xfrm>
            <a:off x="4294982" y="447499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9" name="Freeform: Shape 108"/>
          <p:cNvSpPr/>
          <p:nvPr/>
        </p:nvSpPr>
        <p:spPr>
          <a:xfrm>
            <a:off x="4291074" y="49076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D9976"/>
          </a:solidFill>
          <a:ln w="0">
            <a:solidFill>
              <a:srgbClr val="CC99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0" name="Freeform: Shape 108"/>
          <p:cNvSpPr/>
          <p:nvPr/>
        </p:nvSpPr>
        <p:spPr>
          <a:xfrm>
            <a:off x="4764420" y="4925824"/>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1" name="Freeform: Shape 33"/>
          <p:cNvSpPr/>
          <p:nvPr/>
        </p:nvSpPr>
        <p:spPr>
          <a:xfrm>
            <a:off x="2545760" y="451838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3300"/>
          </a:solidFill>
          <a:ln w="0">
            <a:solidFill>
              <a:srgbClr val="FF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192" name="Straight Connector 191"/>
          <p:cNvCxnSpPr/>
          <p:nvPr/>
        </p:nvCxnSpPr>
        <p:spPr>
          <a:xfrm flipH="1" flipV="1">
            <a:off x="4072780" y="2660942"/>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1"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32"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59"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60"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cxnSp>
        <p:nvCxnSpPr>
          <p:cNvPr id="44" name="Straight Connector 43"/>
          <p:cNvCxnSpPr/>
          <p:nvPr/>
        </p:nvCxnSpPr>
        <p:spPr>
          <a:xfrm flipH="1" flipV="1">
            <a:off x="3457230" y="2671133"/>
            <a:ext cx="3038" cy="2816216"/>
          </a:xfrm>
          <a:prstGeom prst="line">
            <a:avLst/>
          </a:prstGeom>
          <a:ln w="3175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46" name="Freeform: Shape 70"/>
          <p:cNvSpPr/>
          <p:nvPr/>
        </p:nvSpPr>
        <p:spPr>
          <a:xfrm>
            <a:off x="3870533" y="21551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7"/>
          <p:cNvSpPr/>
          <p:nvPr/>
        </p:nvSpPr>
        <p:spPr>
          <a:xfrm>
            <a:off x="3305024" y="2164516"/>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635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1" name="Straight Arrow Connector 50"/>
          <p:cNvCxnSpPr/>
          <p:nvPr/>
        </p:nvCxnSpPr>
        <p:spPr>
          <a:xfrm>
            <a:off x="3492635" y="2805441"/>
            <a:ext cx="244228" cy="5111"/>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flipV="1">
            <a:off x="3796158" y="2806043"/>
            <a:ext cx="234004" cy="1953"/>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Title 1"/>
          <p:cNvSpPr txBox="1">
            <a:spLocks/>
          </p:cNvSpPr>
          <p:nvPr/>
        </p:nvSpPr>
        <p:spPr>
          <a:xfrm>
            <a:off x="9126713" y="4942237"/>
            <a:ext cx="291578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h</a:t>
            </a:r>
            <a:r>
              <a:rPr lang="en-US" sz="2800" b="1" err="1" smtClean="0">
                <a:latin typeface="Helvetica Neue Thin" charset="0"/>
                <a:ea typeface="Helvetica Neue Thin" charset="0"/>
                <a:cs typeface="Helvetica Neue Thin" charset="0"/>
              </a:rPr>
              <a:t>eterogeneidade</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interespecífica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estratégias</a:t>
            </a:r>
            <a:endParaRPr lang="en-US" sz="2800" b="1" dirty="0">
              <a:latin typeface="Helvetica Neue Thin" charset="0"/>
              <a:ea typeface="Helvetica Neue Thin" charset="0"/>
              <a:cs typeface="Helvetica Neue Thin" charset="0"/>
            </a:endParaRPr>
          </a:p>
        </p:txBody>
      </p:sp>
      <p:sp>
        <p:nvSpPr>
          <p:cNvPr id="41"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v</a:t>
            </a:r>
            <a:r>
              <a:rPr lang="en-US" sz="2800" dirty="0" err="1" smtClean="0">
                <a:latin typeface="Helvetica Neue Thin" charset="0"/>
                <a:ea typeface="Helvetica Neue Thin" charset="0"/>
                <a:cs typeface="Helvetica Neue Thin" charset="0"/>
              </a:rPr>
              <a:t>ariância</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interespecífica</a:t>
            </a:r>
            <a:r>
              <a:rPr lang="en-US" sz="2800" dirty="0" smtClean="0">
                <a:latin typeface="Helvetica Neue Thin" charset="0"/>
                <a:ea typeface="Helvetica Neue Thin" charset="0"/>
                <a:cs typeface="Helvetica Neue Thin" charset="0"/>
              </a:rPr>
              <a:t> da </a:t>
            </a:r>
            <a:r>
              <a:rPr lang="en-US" sz="2800" dirty="0" err="1" smtClean="0">
                <a:latin typeface="Helvetica Neue Thin" charset="0"/>
                <a:ea typeface="Helvetica Neue Thin" charset="0"/>
                <a:cs typeface="Helvetica Neue Thin" charset="0"/>
              </a:rPr>
              <a:t>estratégia</a:t>
            </a:r>
            <a:r>
              <a:rPr lang="en-US" sz="2800" dirty="0" smtClean="0">
                <a:latin typeface="Helvetica Neue Thin" charset="0"/>
                <a:ea typeface="Helvetica Neue Thin" charset="0"/>
                <a:cs typeface="Helvetica Neue Thin" charset="0"/>
              </a:rPr>
              <a:t> </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81812644"/>
      </p:ext>
    </p:extLst>
  </p:cSld>
  <p:clrMapOvr>
    <a:masterClrMapping/>
  </p:clrMapOvr>
  <p:timing>
    <p:tnLst>
      <p:par>
        <p:cTn id="1" dur="indefinite" restart="never" nodeType="tmRoot"/>
      </p:par>
    </p:tnLst>
  </p:timing>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23"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24"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5" name="Title 1"/>
          <p:cNvSpPr txBox="1">
            <a:spLocks/>
          </p:cNvSpPr>
          <p:nvPr/>
        </p:nvSpPr>
        <p:spPr>
          <a:xfrm>
            <a:off x="9126713" y="4942237"/>
            <a:ext cx="291578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h</a:t>
            </a:r>
            <a:r>
              <a:rPr lang="en-US" sz="2800" b="1" err="1" smtClean="0">
                <a:latin typeface="Helvetica Neue Thin" charset="0"/>
                <a:ea typeface="Helvetica Neue Thin" charset="0"/>
                <a:cs typeface="Helvetica Neue Thin" charset="0"/>
              </a:rPr>
              <a:t>eterogeneidade</a:t>
            </a:r>
            <a:r>
              <a:rPr lang="en-US" sz="2800" b="1" smtClean="0">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interespecífica</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0" name="Rectangle 19"/>
          <p:cNvSpPr/>
          <p:nvPr/>
        </p:nvSpPr>
        <p:spPr>
          <a:xfrm rot="10800000">
            <a:off x="1117936" y="5605082"/>
            <a:ext cx="4963815" cy="126121"/>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6"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interespecífica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pic>
        <p:nvPicPr>
          <p:cNvPr id="21" name="Picture 20"/>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1471904" y="2604907"/>
            <a:ext cx="4303755" cy="2702588"/>
          </a:xfrm>
          <a:prstGeom prst="rect">
            <a:avLst/>
          </a:prstGeom>
        </p:spPr>
      </p:pic>
    </p:spTree>
    <p:extLst>
      <p:ext uri="{BB962C8B-B14F-4D97-AF65-F5344CB8AC3E}">
        <p14:creationId xmlns:p14="http://schemas.microsoft.com/office/powerpoint/2010/main" val="1743029022"/>
      </p:ext>
    </p:extLst>
  </p:cSld>
  <p:clrMapOvr>
    <a:masterClrMapping/>
  </p:clrMapOvr>
  <p:timing>
    <p:tnLst>
      <p:par>
        <p:cTn id="1" dur="indefinite" restart="never" nodeType="tmRoot"/>
      </p:par>
    </p:tnLst>
  </p:timing>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23"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24"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5" name="Title 1"/>
          <p:cNvSpPr txBox="1">
            <a:spLocks/>
          </p:cNvSpPr>
          <p:nvPr/>
        </p:nvSpPr>
        <p:spPr>
          <a:xfrm>
            <a:off x="9126713" y="4942237"/>
            <a:ext cx="291578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h</a:t>
            </a:r>
            <a:r>
              <a:rPr lang="en-US" sz="2800" b="1" err="1" smtClean="0">
                <a:latin typeface="Helvetica Neue Thin" charset="0"/>
                <a:ea typeface="Helvetica Neue Thin" charset="0"/>
                <a:cs typeface="Helvetica Neue Thin" charset="0"/>
              </a:rPr>
              <a:t>eterogeneidade</a:t>
            </a:r>
            <a:r>
              <a:rPr lang="en-US" sz="2800" b="1" smtClean="0">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interespecífica</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0" name="Rectangle 19"/>
          <p:cNvSpPr/>
          <p:nvPr/>
        </p:nvSpPr>
        <p:spPr>
          <a:xfrm rot="10800000">
            <a:off x="1117936" y="5605082"/>
            <a:ext cx="4963815" cy="126121"/>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6"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interespecífica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pic>
        <p:nvPicPr>
          <p:cNvPr id="21" name="Picture 20"/>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1471904" y="2604907"/>
            <a:ext cx="4303755" cy="2702588"/>
          </a:xfrm>
          <a:prstGeom prst="rect">
            <a:avLst/>
          </a:prstGeom>
        </p:spPr>
      </p:pic>
      <p:sp>
        <p:nvSpPr>
          <p:cNvPr id="22" name="Title 1"/>
          <p:cNvSpPr txBox="1">
            <a:spLocks/>
          </p:cNvSpPr>
          <p:nvPr/>
        </p:nvSpPr>
        <p:spPr>
          <a:xfrm>
            <a:off x="4828514" y="530749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a:latin typeface="Helvetica Neue Thin" charset="0"/>
                <a:ea typeface="Helvetica Neue Thin" charset="0"/>
                <a:cs typeface="Helvetica Neue Thin" charset="0"/>
              </a:rPr>
              <a:t>1</a:t>
            </a:r>
          </a:p>
        </p:txBody>
      </p:sp>
      <p:sp>
        <p:nvSpPr>
          <p:cNvPr id="26" name="Title 1"/>
          <p:cNvSpPr txBox="1">
            <a:spLocks/>
          </p:cNvSpPr>
          <p:nvPr/>
        </p:nvSpPr>
        <p:spPr>
          <a:xfrm>
            <a:off x="-148487" y="530749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smtClean="0">
                <a:latin typeface="Helvetica Neue Thin" charset="0"/>
                <a:ea typeface="Helvetica Neue Thin" charset="0"/>
                <a:cs typeface="Helvetica Neue Thin" charset="0"/>
              </a:rPr>
              <a:t>0</a:t>
            </a:r>
            <a:endParaRPr lang="en-US" sz="24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22999673"/>
      </p:ext>
    </p:extLst>
  </p:cSld>
  <p:clrMapOvr>
    <a:masterClrMapping/>
  </p:clrMapOvr>
  <p:timing>
    <p:tnLst>
      <p:par>
        <p:cTn id="1" dur="indefinite" restart="never" nodeType="tmRoot"/>
      </p:par>
    </p:tnLst>
  </p:timing>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smtClean="0">
                <a:latin typeface="Helvetica Neue Thin" charset="0"/>
                <a:ea typeface="Helvetica Neue Thin" charset="0"/>
                <a:cs typeface="Helvetica Neue Thin" charset="0"/>
              </a:rPr>
              <a:t>variáveis</a:t>
            </a:r>
            <a:r>
              <a:rPr lang="en-US" smtClean="0">
                <a:latin typeface="Helvetica Neue Thin" charset="0"/>
                <a:ea typeface="Helvetica Neue Thin" charset="0"/>
                <a:cs typeface="Helvetica Neue Thin" charset="0"/>
              </a:rPr>
              <a:t> de </a:t>
            </a:r>
            <a:r>
              <a:rPr lang="en-US" err="1" smtClean="0">
                <a:latin typeface="Helvetica Neue Thin" charset="0"/>
                <a:ea typeface="Helvetica Neue Thin" charset="0"/>
                <a:cs typeface="Helvetica Neue Thin" charset="0"/>
              </a:rPr>
              <a:t>interesse</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cxnSp>
        <p:nvCxnSpPr>
          <p:cNvPr id="5" name="Straight Arrow Connector 4"/>
          <p:cNvCxnSpPr/>
          <p:nvPr/>
        </p:nvCxnSpPr>
        <p:spPr>
          <a:xfrm>
            <a:off x="1117936" y="5513262"/>
            <a:ext cx="5092262" cy="0"/>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V="1">
            <a:off x="1117936" y="2383370"/>
            <a:ext cx="0" cy="3135149"/>
          </a:xfrm>
          <a:prstGeom prst="straightConnector1">
            <a:avLst/>
          </a:prstGeom>
          <a:ln w="317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2350246" y="5683008"/>
            <a:ext cx="2627642" cy="461665"/>
          </a:xfrm>
          <a:prstGeom prst="rect">
            <a:avLst/>
          </a:prstGeom>
          <a:noFill/>
        </p:spPr>
        <p:txBody>
          <a:bodyPr wrap="none" rtlCol="0">
            <a:spAutoFit/>
          </a:bodyPr>
          <a:lstStyle/>
          <a:p>
            <a:pPr algn="ctr"/>
            <a:r>
              <a:rPr lang="pt-BR" sz="2400">
                <a:latin typeface="Helvetica Neue" charset="0"/>
                <a:ea typeface="Helvetica Neue" charset="0"/>
                <a:cs typeface="Helvetica Neue" charset="0"/>
              </a:rPr>
              <a:t>e</a:t>
            </a:r>
            <a:r>
              <a:rPr lang="pt-BR" sz="2400" smtClean="0">
                <a:latin typeface="Helvetica Neue" charset="0"/>
                <a:ea typeface="Helvetica Neue" charset="0"/>
                <a:cs typeface="Helvetica Neue" charset="0"/>
              </a:rPr>
              <a:t>stratégia de vida</a:t>
            </a:r>
            <a:endParaRPr lang="pt-BR" sz="2400">
              <a:latin typeface="Helvetica Neue" charset="0"/>
              <a:ea typeface="Helvetica Neue" charset="0"/>
              <a:cs typeface="Helvetica Neue" charset="0"/>
            </a:endParaRPr>
          </a:p>
        </p:txBody>
      </p:sp>
      <p:sp>
        <p:nvSpPr>
          <p:cNvPr id="19" name="TextBox 18"/>
          <p:cNvSpPr txBox="1"/>
          <p:nvPr/>
        </p:nvSpPr>
        <p:spPr>
          <a:xfrm rot="16200000">
            <a:off x="-662989" y="3481360"/>
            <a:ext cx="2410720" cy="830997"/>
          </a:xfrm>
          <a:prstGeom prst="rect">
            <a:avLst/>
          </a:prstGeom>
          <a:noFill/>
        </p:spPr>
        <p:txBody>
          <a:bodyPr wrap="square" rtlCol="0">
            <a:spAutoFit/>
          </a:bodyPr>
          <a:lstStyle/>
          <a:p>
            <a:pPr algn="ctr"/>
            <a:r>
              <a:rPr lang="pt-BR" sz="2400">
                <a:latin typeface="Helvetica Neue" charset="0"/>
                <a:ea typeface="Helvetica Neue" charset="0"/>
                <a:cs typeface="Helvetica Neue" charset="0"/>
              </a:rPr>
              <a:t>f</a:t>
            </a:r>
            <a:r>
              <a:rPr lang="pt-BR" sz="2400" smtClean="0">
                <a:latin typeface="Helvetica Neue" charset="0"/>
                <a:ea typeface="Helvetica Neue" charset="0"/>
                <a:cs typeface="Helvetica Neue" charset="0"/>
              </a:rPr>
              <a:t>requência na comunidade</a:t>
            </a:r>
            <a:endParaRPr lang="pt-BR" sz="2400">
              <a:latin typeface="Helvetica Neue" charset="0"/>
              <a:ea typeface="Helvetica Neue" charset="0"/>
              <a:cs typeface="Helvetica Neue" charset="0"/>
            </a:endParaRPr>
          </a:p>
        </p:txBody>
      </p:sp>
      <p:sp>
        <p:nvSpPr>
          <p:cNvPr id="23" name="Title 1"/>
          <p:cNvSpPr txBox="1">
            <a:spLocks/>
          </p:cNvSpPr>
          <p:nvPr/>
        </p:nvSpPr>
        <p:spPr>
          <a:xfrm>
            <a:off x="9379283"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estratégia</a:t>
            </a:r>
            <a:r>
              <a:rPr lang="en-US" sz="2800" b="1">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média</a:t>
            </a:r>
            <a:endParaRPr lang="en-US" sz="2800" b="1">
              <a:latin typeface="Helvetica Neue Thin" charset="0"/>
              <a:ea typeface="Helvetica Neue Thin" charset="0"/>
              <a:cs typeface="Helvetica Neue Thin" charset="0"/>
            </a:endParaRPr>
          </a:p>
        </p:txBody>
      </p:sp>
      <p:sp>
        <p:nvSpPr>
          <p:cNvPr id="24" name="Title 1"/>
          <p:cNvSpPr txBox="1">
            <a:spLocks/>
          </p:cNvSpPr>
          <p:nvPr/>
        </p:nvSpPr>
        <p:spPr>
          <a:xfrm>
            <a:off x="9257083" y="3394839"/>
            <a:ext cx="26550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d</a:t>
            </a:r>
            <a:r>
              <a:rPr lang="en-US" sz="2800" b="1" err="1" smtClean="0">
                <a:latin typeface="Helvetica Neue Thin" charset="0"/>
                <a:ea typeface="Helvetica Neue Thin" charset="0"/>
                <a:cs typeface="Helvetica Neue Thin" charset="0"/>
              </a:rPr>
              <a:t>iversidade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5" name="Title 1"/>
          <p:cNvSpPr txBox="1">
            <a:spLocks/>
          </p:cNvSpPr>
          <p:nvPr/>
        </p:nvSpPr>
        <p:spPr>
          <a:xfrm>
            <a:off x="9126713" y="4942237"/>
            <a:ext cx="2915780" cy="1325563"/>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h</a:t>
            </a:r>
            <a:r>
              <a:rPr lang="en-US" sz="2800" b="1" err="1" smtClean="0">
                <a:latin typeface="Helvetica Neue Thin" charset="0"/>
                <a:ea typeface="Helvetica Neue Thin" charset="0"/>
                <a:cs typeface="Helvetica Neue Thin" charset="0"/>
              </a:rPr>
              <a:t>eterogeneidade</a:t>
            </a:r>
            <a:r>
              <a:rPr lang="en-US" sz="2800" b="1" smtClean="0">
                <a:latin typeface="Helvetica Neue Thin" charset="0"/>
                <a:ea typeface="Helvetica Neue Thin" charset="0"/>
                <a:cs typeface="Helvetica Neue Thin" charset="0"/>
              </a:rPr>
              <a:t> </a:t>
            </a:r>
            <a:r>
              <a:rPr lang="en-US" sz="2800" b="1" err="1" smtClean="0">
                <a:latin typeface="Helvetica Neue Thin" charset="0"/>
                <a:ea typeface="Helvetica Neue Thin" charset="0"/>
                <a:cs typeface="Helvetica Neue Thin" charset="0"/>
              </a:rPr>
              <a:t>interespecífica</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estratégias</a:t>
            </a:r>
            <a:endParaRPr lang="en-US" sz="2800" b="1">
              <a:latin typeface="Helvetica Neue Thin" charset="0"/>
              <a:ea typeface="Helvetica Neue Thin" charset="0"/>
              <a:cs typeface="Helvetica Neue Thin" charset="0"/>
            </a:endParaRPr>
          </a:p>
        </p:txBody>
      </p:sp>
      <p:sp>
        <p:nvSpPr>
          <p:cNvPr id="20" name="Rectangle 19"/>
          <p:cNvSpPr/>
          <p:nvPr/>
        </p:nvSpPr>
        <p:spPr>
          <a:xfrm rot="10800000">
            <a:off x="1117936" y="5605082"/>
            <a:ext cx="4963815" cy="126121"/>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6" name="Title 1"/>
          <p:cNvSpPr txBox="1">
            <a:spLocks/>
          </p:cNvSpPr>
          <p:nvPr/>
        </p:nvSpPr>
        <p:spPr>
          <a:xfrm>
            <a:off x="6311051" y="19771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m</a:t>
            </a:r>
            <a:r>
              <a:rPr lang="en-US" sz="2800" err="1" smtClean="0">
                <a:latin typeface="Helvetica Neue Thin" charset="0"/>
                <a:ea typeface="Helvetica Neue Thin" charset="0"/>
                <a:cs typeface="Helvetica Neue Thin" charset="0"/>
              </a:rPr>
              <a:t>édia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7" name="Title 1"/>
          <p:cNvSpPr txBox="1">
            <a:spLocks/>
          </p:cNvSpPr>
          <p:nvPr/>
        </p:nvSpPr>
        <p:spPr>
          <a:xfrm>
            <a:off x="6311051" y="332478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total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sp>
        <p:nvSpPr>
          <p:cNvPr id="49" name="Title 1"/>
          <p:cNvSpPr txBox="1">
            <a:spLocks/>
          </p:cNvSpPr>
          <p:nvPr/>
        </p:nvSpPr>
        <p:spPr>
          <a:xfrm>
            <a:off x="6311051" y="488416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err="1">
                <a:latin typeface="Helvetica Neue Thin" charset="0"/>
                <a:ea typeface="Helvetica Neue Thin" charset="0"/>
                <a:cs typeface="Helvetica Neue Thin" charset="0"/>
              </a:rPr>
              <a:t>v</a:t>
            </a:r>
            <a:r>
              <a:rPr lang="en-US" sz="2800" err="1" smtClean="0">
                <a:latin typeface="Helvetica Neue Thin" charset="0"/>
                <a:ea typeface="Helvetica Neue Thin" charset="0"/>
                <a:cs typeface="Helvetica Neue Thin" charset="0"/>
              </a:rPr>
              <a:t>ariância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interespecífica</a:t>
            </a:r>
            <a:r>
              <a:rPr lang="en-US" sz="2800" smtClean="0">
                <a:latin typeface="Helvetica Neue Thin" charset="0"/>
                <a:ea typeface="Helvetica Neue Thin" charset="0"/>
                <a:cs typeface="Helvetica Neue Thin" charset="0"/>
              </a:rPr>
              <a:t> da </a:t>
            </a:r>
            <a:r>
              <a:rPr lang="en-US" sz="2800" err="1" smtClean="0">
                <a:latin typeface="Helvetica Neue Thin" charset="0"/>
                <a:ea typeface="Helvetica Neue Thin" charset="0"/>
                <a:cs typeface="Helvetica Neue Thin" charset="0"/>
              </a:rPr>
              <a:t>estratégia</a:t>
            </a:r>
            <a:r>
              <a:rPr lang="en-US" sz="2800" smtClean="0">
                <a:latin typeface="Helvetica Neue Thin" charset="0"/>
                <a:ea typeface="Helvetica Neue Thin" charset="0"/>
                <a:cs typeface="Helvetica Neue Thin" charset="0"/>
              </a:rPr>
              <a:t> </a:t>
            </a:r>
            <a:endParaRPr lang="en-US" sz="2800">
              <a:latin typeface="Helvetica Neue Thin" charset="0"/>
              <a:ea typeface="Helvetica Neue Thin" charset="0"/>
              <a:cs typeface="Helvetica Neue Thin" charset="0"/>
            </a:endParaRPr>
          </a:p>
        </p:txBody>
      </p:sp>
      <p:pic>
        <p:nvPicPr>
          <p:cNvPr id="21" name="Picture 20"/>
          <p:cNvPicPr>
            <a:picLocks noChangeAspect="1"/>
          </p:cNvPicPr>
          <p:nvPr/>
        </p:nvPicPr>
        <p:blipFill rotWithShape="1">
          <a:blip r:embed="rId2">
            <a:extLst>
              <a:ext uri="{28A0092B-C50C-407E-A947-70E740481C1C}">
                <a14:useLocalDpi xmlns:a14="http://schemas.microsoft.com/office/drawing/2010/main" val="0"/>
              </a:ext>
            </a:extLst>
          </a:blip>
          <a:srcRect l="14904" t="7304" r="13274" b="18585"/>
          <a:stretch/>
        </p:blipFill>
        <p:spPr>
          <a:xfrm>
            <a:off x="1471904" y="2604907"/>
            <a:ext cx="4303755" cy="2702588"/>
          </a:xfrm>
          <a:prstGeom prst="rect">
            <a:avLst/>
          </a:prstGeom>
        </p:spPr>
      </p:pic>
      <p:sp>
        <p:nvSpPr>
          <p:cNvPr id="22" name="Title 1"/>
          <p:cNvSpPr txBox="1">
            <a:spLocks/>
          </p:cNvSpPr>
          <p:nvPr/>
        </p:nvSpPr>
        <p:spPr>
          <a:xfrm>
            <a:off x="4828514" y="530749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a:latin typeface="Helvetica Neue Thin" charset="0"/>
                <a:ea typeface="Helvetica Neue Thin" charset="0"/>
                <a:cs typeface="Helvetica Neue Thin" charset="0"/>
              </a:rPr>
              <a:t>1</a:t>
            </a:r>
          </a:p>
        </p:txBody>
      </p:sp>
      <p:sp>
        <p:nvSpPr>
          <p:cNvPr id="26" name="Title 1"/>
          <p:cNvSpPr txBox="1">
            <a:spLocks/>
          </p:cNvSpPr>
          <p:nvPr/>
        </p:nvSpPr>
        <p:spPr>
          <a:xfrm>
            <a:off x="-148487" y="530749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b="1" smtClean="0">
                <a:latin typeface="Helvetica Neue Thin" charset="0"/>
                <a:ea typeface="Helvetica Neue Thin" charset="0"/>
                <a:cs typeface="Helvetica Neue Thin" charset="0"/>
              </a:rPr>
              <a:t>0</a:t>
            </a:r>
            <a:endParaRPr lang="en-US" sz="2400" b="1">
              <a:latin typeface="Helvetica Neue Thin" charset="0"/>
              <a:ea typeface="Helvetica Neue Thin" charset="0"/>
              <a:cs typeface="Helvetica Neue Thin" charset="0"/>
            </a:endParaRPr>
          </a:p>
        </p:txBody>
      </p:sp>
      <p:grpSp>
        <p:nvGrpSpPr>
          <p:cNvPr id="27" name="Group 26"/>
          <p:cNvGrpSpPr>
            <a:grpSpLocks noChangeAspect="1"/>
          </p:cNvGrpSpPr>
          <p:nvPr/>
        </p:nvGrpSpPr>
        <p:grpSpPr>
          <a:xfrm>
            <a:off x="924944" y="6144673"/>
            <a:ext cx="639442" cy="571510"/>
            <a:chOff x="361129" y="5547062"/>
            <a:chExt cx="1370297" cy="1224720"/>
          </a:xfrm>
        </p:grpSpPr>
        <p:sp>
          <p:nvSpPr>
            <p:cNvPr id="28"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2" name="Picture 31"/>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33" name="Picture 32"/>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34" name="Picture 33"/>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grpSp>
        <p:nvGrpSpPr>
          <p:cNvPr id="35" name="Group 34"/>
          <p:cNvGrpSpPr>
            <a:grpSpLocks noChangeAspect="1"/>
          </p:cNvGrpSpPr>
          <p:nvPr/>
        </p:nvGrpSpPr>
        <p:grpSpPr>
          <a:xfrm>
            <a:off x="5311633" y="5922848"/>
            <a:ext cx="1184629" cy="914026"/>
            <a:chOff x="7056360" y="3671999"/>
            <a:chExt cx="2520000" cy="1944361"/>
          </a:xfrm>
        </p:grpSpPr>
        <p:sp>
          <p:nvSpPr>
            <p:cNvPr id="3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Straight Connector 4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5" name="Straight Connector 4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8"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32216558"/>
      </p:ext>
    </p:extLst>
  </p:cSld>
  <p:clrMapOvr>
    <a:masterClrMapping/>
  </p:clrMapOvr>
  <p:timing>
    <p:tnLst>
      <p:par>
        <p:cTn id="1" dur="indefinite" restart="never" nodeType="tmRoot"/>
      </p:par>
    </p:tnLst>
  </p:timing>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1583464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6"/>
          </p:cNvCxnSpPr>
          <p:nvPr/>
        </p:nvCxnSpPr>
        <p:spPr>
          <a:xfrm>
            <a:off x="5032849" y="365940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07503241"/>
      </p:ext>
    </p:extLst>
  </p:cSld>
  <p:clrMapOvr>
    <a:masterClrMapping/>
  </p:clrMapOvr>
  <p:timing>
    <p:tnLst>
      <p:par>
        <p:cTn id="1" dur="indefinite" restart="never" nodeType="tmRoot"/>
      </p:par>
    </p:tnLst>
  </p:timing>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3889352"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3888632"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6"/>
          <p:cNvSpPr/>
          <p:nvPr/>
        </p:nvSpPr>
        <p:spPr>
          <a:xfrm>
            <a:off x="257501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87545660"/>
      </p:ext>
    </p:extLst>
  </p:cSld>
  <p:clrMapOvr>
    <a:masterClrMapping/>
  </p:clrMapOvr>
  <p:timing>
    <p:tnLst>
      <p:par>
        <p:cTn id="1" dur="indefinite" restart="never" nodeType="tmRoot"/>
      </p:par>
    </p:tnLst>
  </p:timing>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3889352"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3888632"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6"/>
          <p:cNvSpPr/>
          <p:nvPr/>
        </p:nvSpPr>
        <p:spPr>
          <a:xfrm>
            <a:off x="257501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492110332"/>
      </p:ext>
    </p:extLst>
  </p:cSld>
  <p:clrMapOvr>
    <a:masterClrMapping/>
  </p:clrMapOvr>
  <p:timing>
    <p:tnLst>
      <p:par>
        <p:cTn id="1" dur="indefinite" restart="never" nodeType="tmRoot"/>
      </p:par>
    </p:tnLst>
  </p:timing>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73843136"/>
      </p:ext>
    </p:extLst>
  </p:cSld>
  <p:clrMapOvr>
    <a:masterClrMapping/>
  </p:clrMapOvr>
  <p:timing>
    <p:tnLst>
      <p:par>
        <p:cTn id="1" dur="indefinite" restart="never" nodeType="tmRoot"/>
      </p:par>
    </p:tnLst>
  </p:timing>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15222427"/>
      </p:ext>
    </p:extLst>
  </p:cSld>
  <p:clrMapOvr>
    <a:masterClrMapping/>
  </p:clrMapOvr>
  <p:timing>
    <p:tnLst>
      <p:par>
        <p:cTn id="1" dur="indefinite" restart="never" nodeType="tmRoot"/>
      </p:par>
    </p:tnLst>
  </p:timing>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00093301"/>
      </p:ext>
    </p:extLst>
  </p:cSld>
  <p:clrMapOvr>
    <a:masterClrMapping/>
  </p:clrMapOvr>
  <p:timing>
    <p:tnLst>
      <p:par>
        <p:cTn id="1" dur="indefinite" restart="never" nodeType="tmRoot"/>
      </p:par>
    </p:tnLst>
  </p:timing>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Oval 1"/>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4" name="Straight Arrow Connector 3"/>
          <p:cNvCxnSpPr>
            <a:endCxn id="2" idx="0"/>
          </p:cNvCxnSpPr>
          <p:nvPr/>
        </p:nvCxnSpPr>
        <p:spPr>
          <a:xfrm flipV="1">
            <a:off x="10376806" y="2270551"/>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0871711"/>
      </p:ext>
    </p:extLst>
  </p:cSld>
  <p:clrMapOvr>
    <a:masterClrMapping/>
  </p:clrMapOvr>
  <p:timing>
    <p:tnLst>
      <p:par>
        <p:cTn id="1" dur="indefinite" restart="never" nodeType="tmRoot"/>
      </p:par>
    </p:tnLst>
  </p:timing>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77"/>
          <p:cNvSpPr/>
          <p:nvPr/>
        </p:nvSpPr>
        <p:spPr>
          <a:xfrm>
            <a:off x="9272707"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77"/>
          <p:cNvSpPr/>
          <p:nvPr/>
        </p:nvSpPr>
        <p:spPr>
          <a:xfrm>
            <a:off x="7999002"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177"/>
          <p:cNvSpPr/>
          <p:nvPr/>
        </p:nvSpPr>
        <p:spPr>
          <a:xfrm>
            <a:off x="9313156"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6"/>
          </p:cNvCxnSpPr>
          <p:nvPr/>
        </p:nvCxnSpPr>
        <p:spPr>
          <a:xfrm>
            <a:off x="10376806" y="2670473"/>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88364228"/>
      </p:ext>
    </p:extLst>
  </p:cSld>
  <p:clrMapOvr>
    <a:masterClrMapping/>
  </p:clrMapOvr>
  <p:timing>
    <p:tnLst>
      <p:par>
        <p:cTn id="1" dur="indefinite" restart="never" nodeType="tmRoot"/>
      </p:par>
    </p:tnLst>
  </p:timing>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Oval 30"/>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2" name="Straight Arrow Connector 31"/>
          <p:cNvCxnSpPr>
            <a:endCxn id="31" idx="4"/>
          </p:cNvCxnSpPr>
          <p:nvPr/>
        </p:nvCxnSpPr>
        <p:spPr>
          <a:xfrm>
            <a:off x="10376806" y="2670473"/>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86113925"/>
      </p:ext>
    </p:extLst>
  </p:cSld>
  <p:clrMapOvr>
    <a:masterClrMapping/>
  </p:clrMapOvr>
  <p:timing>
    <p:tnLst>
      <p:par>
        <p:cTn id="1" dur="indefinite" restart="never" nodeType="tmRoot"/>
      </p:par>
    </p:tnLst>
  </p:timing>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77"/>
          <p:cNvSpPr/>
          <p:nvPr/>
        </p:nvSpPr>
        <p:spPr>
          <a:xfrm>
            <a:off x="9272707"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77"/>
          <p:cNvSpPr/>
          <p:nvPr/>
        </p:nvSpPr>
        <p:spPr>
          <a:xfrm>
            <a:off x="7999002"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177"/>
          <p:cNvSpPr/>
          <p:nvPr/>
        </p:nvSpPr>
        <p:spPr>
          <a:xfrm>
            <a:off x="9313156"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2"/>
          </p:cNvCxnSpPr>
          <p:nvPr/>
        </p:nvCxnSpPr>
        <p:spPr>
          <a:xfrm flipH="1">
            <a:off x="9976756" y="2670473"/>
            <a:ext cx="400051"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877786"/>
      </p:ext>
    </p:extLst>
  </p:cSld>
  <p:clrMapOvr>
    <a:masterClrMapping/>
  </p:clrMapOvr>
  <p:timing>
    <p:tnLst>
      <p:par>
        <p:cTn id="1" dur="indefinite" restart="never" nodeType="tmRoot"/>
      </p:par>
    </p:tnLst>
  </p:timing>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0582014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4"/>
          </p:cNvCxnSpPr>
          <p:nvPr/>
        </p:nvCxnSpPr>
        <p:spPr>
          <a:xfrm flipH="1">
            <a:off x="5032847" y="365940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91320101"/>
      </p:ext>
    </p:extLst>
  </p:cSld>
  <p:clrMapOvr>
    <a:masterClrMapping/>
  </p:clrMapOvr>
  <p:timing>
    <p:tnLst>
      <p:par>
        <p:cTn id="1" dur="indefinite" restart="never" nodeType="tmRoot"/>
      </p:par>
    </p:tnLst>
  </p:timing>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41724995"/>
      </p:ext>
    </p:extLst>
  </p:cSld>
  <p:clrMapOvr>
    <a:masterClrMapping/>
  </p:clrMapOvr>
  <p:timing>
    <p:tnLst>
      <p:par>
        <p:cTn id="1" dur="indefinite" restart="never" nodeType="tmRoot"/>
      </p:par>
    </p:tnLst>
  </p:timing>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
        <p:nvSpPr>
          <p:cNvPr id="26" name="Title 1"/>
          <p:cNvSpPr txBox="1">
            <a:spLocks/>
          </p:cNvSpPr>
          <p:nvPr/>
        </p:nvSpPr>
        <p:spPr>
          <a:xfrm>
            <a:off x="7380760" y="5249942"/>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n</a:t>
            </a:r>
            <a:r>
              <a:rPr lang="en-US" sz="2800" b="1" err="1" smtClean="0">
                <a:latin typeface="Helvetica Neue Thin" charset="0"/>
                <a:ea typeface="Helvetica Neue Thin" charset="0"/>
                <a:cs typeface="Helvetica Neue Thin" charset="0"/>
              </a:rPr>
              <a:t>úmero</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eventos</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31550"/>
      </p:ext>
    </p:extLst>
  </p:cSld>
  <p:clrMapOvr>
    <a:masterClrMapping/>
  </p:clrMapOvr>
  <p:timing>
    <p:tnLst>
      <p:par>
        <p:cTn id="1" dur="indefinite" restart="never" nodeType="tmRoot"/>
      </p:par>
    </p:tnLst>
  </p:timing>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20" name="Title 1"/>
          <p:cNvSpPr txBox="1">
            <a:spLocks/>
          </p:cNvSpPr>
          <p:nvPr/>
        </p:nvSpPr>
        <p:spPr>
          <a:xfrm>
            <a:off x="2119571"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i</a:t>
            </a:r>
            <a:r>
              <a:rPr lang="en-US" sz="2800" b="1" err="1" smtClean="0">
                <a:latin typeface="Helvetica Neue Thin" charset="0"/>
                <a:ea typeface="Helvetica Neue Thin" charset="0"/>
                <a:cs typeface="Helvetica Neue Thin" charset="0"/>
              </a:rPr>
              <a:t>ntensidade</a:t>
            </a:r>
            <a:r>
              <a:rPr lang="en-US" sz="2800" b="1" smtClean="0">
                <a:latin typeface="Helvetica Neue Thin" charset="0"/>
                <a:ea typeface="Helvetica Neue Thin" charset="0"/>
                <a:cs typeface="Helvetica Neue Thin" charset="0"/>
              </a:rPr>
              <a:t> do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
        <p:nvSpPr>
          <p:cNvPr id="26" name="Title 1"/>
          <p:cNvSpPr txBox="1">
            <a:spLocks/>
          </p:cNvSpPr>
          <p:nvPr/>
        </p:nvSpPr>
        <p:spPr>
          <a:xfrm>
            <a:off x="7380760" y="5249942"/>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n</a:t>
            </a:r>
            <a:r>
              <a:rPr lang="en-US" sz="2800" b="1" err="1" smtClean="0">
                <a:latin typeface="Helvetica Neue Thin" charset="0"/>
                <a:ea typeface="Helvetica Neue Thin" charset="0"/>
                <a:cs typeface="Helvetica Neue Thin" charset="0"/>
              </a:rPr>
              <a:t>úmero</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eventos</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
        <p:nvSpPr>
          <p:cNvPr id="28" name="Freeform: Shape 34"/>
          <p:cNvSpPr/>
          <p:nvPr/>
        </p:nvSpPr>
        <p:spPr>
          <a:xfrm rot="2717400">
            <a:off x="5874821" y="5696722"/>
            <a:ext cx="432000" cy="432000"/>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rgbClr val="000000"/>
          </a:solidFill>
          <a:ln w="36000">
            <a:solidFill>
              <a:srgbClr val="0000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54432848"/>
      </p:ext>
    </p:extLst>
  </p:cSld>
  <p:clrMapOvr>
    <a:masterClrMapping/>
  </p:clrMapOvr>
  <p:timing>
    <p:tnLst>
      <p:par>
        <p:cTn id="1" dur="indefinite" restart="never" nodeType="tmRoot"/>
      </p:par>
    </p:tnLst>
  </p:timing>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
        <p:nvSpPr>
          <p:cNvPr id="2" name="Rectangle 1"/>
          <p:cNvSpPr/>
          <p:nvPr/>
        </p:nvSpPr>
        <p:spPr>
          <a:xfrm>
            <a:off x="5832764" y="5777343"/>
            <a:ext cx="526472" cy="9698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ctangle 31"/>
          <p:cNvSpPr/>
          <p:nvPr/>
        </p:nvSpPr>
        <p:spPr>
          <a:xfrm>
            <a:off x="5832763" y="5957450"/>
            <a:ext cx="526472" cy="96983"/>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841706440"/>
      </p:ext>
    </p:extLst>
  </p:cSld>
  <p:clrMapOvr>
    <a:masterClrMapping/>
  </p:clrMapOvr>
  <p:timing>
    <p:tnLst>
      <p:par>
        <p:cTn id="1" dur="indefinite" restart="never" nodeType="tmRoot"/>
      </p:par>
    </p:tn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v</a:t>
            </a:r>
            <a:r>
              <a:rPr lang="en-US" err="1" smtClean="0">
                <a:latin typeface="Helvetica Neue Thin" charset="0"/>
                <a:ea typeface="Helvetica Neue Thin" charset="0"/>
                <a:cs typeface="Helvetica Neue Thin" charset="0"/>
              </a:rPr>
              <a:t>ariável</a:t>
            </a:r>
            <a:r>
              <a:rPr lang="en-US" smtClean="0">
                <a:latin typeface="Helvetica Neue Thin" charset="0"/>
                <a:ea typeface="Helvetica Neue Thin" charset="0"/>
                <a:cs typeface="Helvetica Neue Thin" charset="0"/>
              </a:rPr>
              <a:t> preditora</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257483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3231735"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3232095"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77"/>
          <p:cNvSpPr/>
          <p:nvPr/>
        </p:nvSpPr>
        <p:spPr>
          <a:xfrm>
            <a:off x="4153052" y="256877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77"/>
          <p:cNvSpPr/>
          <p:nvPr/>
        </p:nvSpPr>
        <p:spPr>
          <a:xfrm>
            <a:off x="2879347" y="318543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77"/>
          <p:cNvSpPr/>
          <p:nvPr/>
        </p:nvSpPr>
        <p:spPr>
          <a:xfrm>
            <a:off x="4193501" y="324912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Title 1"/>
          <p:cNvSpPr txBox="1">
            <a:spLocks/>
          </p:cNvSpPr>
          <p:nvPr/>
        </p:nvSpPr>
        <p:spPr>
          <a:xfrm>
            <a:off x="2119572" y="417682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50%</a:t>
            </a:r>
            <a:endParaRPr lang="en-US" sz="2800">
              <a:latin typeface="Helvetica Neue Thin" charset="0"/>
              <a:ea typeface="Helvetica Neue Thin" charset="0"/>
              <a:cs typeface="Helvetica Neue Thin" charset="0"/>
            </a:endParaRPr>
          </a:p>
        </p:txBody>
      </p:sp>
      <p:sp>
        <p:nvSpPr>
          <p:cNvPr id="15" name="Freeform: Shape 20"/>
          <p:cNvSpPr/>
          <p:nvPr/>
        </p:nvSpPr>
        <p:spPr>
          <a:xfrm>
            <a:off x="7725864"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6"/>
          <p:cNvSpPr/>
          <p:nvPr/>
        </p:nvSpPr>
        <p:spPr>
          <a:xfrm>
            <a:off x="9040378"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8382761"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9039658" y="294423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8383121"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6"/>
          <p:cNvSpPr/>
          <p:nvPr/>
        </p:nvSpPr>
        <p:spPr>
          <a:xfrm>
            <a:off x="7726044" y="3560889"/>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663300"/>
          </a:solidFill>
          <a:ln w="0">
            <a:solidFill>
              <a:srgbClr val="6633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Oval 29"/>
          <p:cNvSpPr/>
          <p:nvPr/>
        </p:nvSpPr>
        <p:spPr>
          <a:xfrm>
            <a:off x="9976756" y="2270551"/>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1" name="Straight Arrow Connector 30"/>
          <p:cNvCxnSpPr>
            <a:endCxn id="30" idx="0"/>
          </p:cNvCxnSpPr>
          <p:nvPr/>
        </p:nvCxnSpPr>
        <p:spPr>
          <a:xfrm flipH="1" flipV="1">
            <a:off x="10376806" y="2270551"/>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itle 1"/>
          <p:cNvSpPr txBox="1">
            <a:spLocks/>
          </p:cNvSpPr>
          <p:nvPr/>
        </p:nvSpPr>
        <p:spPr>
          <a:xfrm>
            <a:off x="7380760" y="417682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2 </a:t>
            </a:r>
            <a:r>
              <a:rPr lang="en-US" sz="2800" err="1" smtClean="0">
                <a:latin typeface="Helvetica Neue Thin" charset="0"/>
                <a:ea typeface="Helvetica Neue Thin" charset="0"/>
                <a:cs typeface="Helvetica Neue Thin" charset="0"/>
              </a:rPr>
              <a:t>eventos</a:t>
            </a:r>
            <a:endParaRPr lang="en-US" sz="2800">
              <a:latin typeface="Helvetica Neue Thin" charset="0"/>
              <a:ea typeface="Helvetica Neue Thin" charset="0"/>
              <a:cs typeface="Helvetica Neue Thin" charset="0"/>
            </a:endParaRPr>
          </a:p>
        </p:txBody>
      </p:sp>
      <p:sp>
        <p:nvSpPr>
          <p:cNvPr id="26" name="Title 1"/>
          <p:cNvSpPr txBox="1">
            <a:spLocks/>
          </p:cNvSpPr>
          <p:nvPr/>
        </p:nvSpPr>
        <p:spPr>
          <a:xfrm>
            <a:off x="4824400" y="524994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índice</a:t>
            </a:r>
            <a:r>
              <a:rPr lang="en-US" sz="2800" b="1" smtClean="0">
                <a:latin typeface="Helvetica Neue Thin" charset="0"/>
                <a:ea typeface="Helvetica Neue Thin" charset="0"/>
                <a:cs typeface="Helvetica Neue Thin" charset="0"/>
              </a:rPr>
              <a:t> de </a:t>
            </a:r>
            <a:r>
              <a:rPr lang="en-US" sz="2800" b="1" err="1" smtClean="0">
                <a:latin typeface="Helvetica Neue Thin" charset="0"/>
                <a:ea typeface="Helvetica Neue Thin" charset="0"/>
                <a:cs typeface="Helvetica Neue Thin" charset="0"/>
              </a:rPr>
              <a:t>distúrbio</a:t>
            </a:r>
            <a:endParaRPr lang="en-US" sz="28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48911809"/>
      </p:ext>
    </p:extLst>
  </p:cSld>
  <p:clrMapOvr>
    <a:masterClrMapping/>
  </p:clrMapOvr>
  <p:timing>
    <p:tnLst>
      <p:par>
        <p:cTn id="1" dur="indefinite" restart="never" nodeType="tmRoot"/>
      </p:par>
    </p:tnLst>
  </p:timing>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515159" y="365125"/>
            <a:ext cx="11151324" cy="1325563"/>
          </a:xfrm>
        </p:spPr>
        <p:txBody>
          <a:bodyPr/>
          <a:lstStyle/>
          <a:p>
            <a:pPr algn="ctr"/>
            <a:r>
              <a:rPr lang="en-US" err="1">
                <a:latin typeface="Helvetica Neue Thin" charset="0"/>
                <a:ea typeface="Helvetica Neue Thin" charset="0"/>
                <a:cs typeface="Helvetica Neue Thin" charset="0"/>
              </a:rPr>
              <a:t>a</a:t>
            </a:r>
            <a:r>
              <a:rPr lang="en-US" err="1" smtClean="0">
                <a:latin typeface="Helvetica Neue Thin" charset="0"/>
                <a:ea typeface="Helvetica Neue Thin" charset="0"/>
                <a:cs typeface="Helvetica Neue Thin" charset="0"/>
              </a:rPr>
              <a:t>nálise</a:t>
            </a:r>
            <a:r>
              <a:rPr lang="en-US" smtClean="0">
                <a:latin typeface="Helvetica Neue Thin" charset="0"/>
                <a:ea typeface="Helvetica Neue Thin" charset="0"/>
                <a:cs typeface="Helvetica Neue Thin" charset="0"/>
              </a:rPr>
              <a:t> dos dados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19556253"/>
      </p:ext>
    </p:extLst>
  </p:cSld>
  <p:clrMapOvr>
    <a:masterClrMapping/>
  </p:clrMapOvr>
  <p:timing>
    <p:tnLst>
      <p:par>
        <p:cTn id="1" dur="indefinite" restart="never" nodeType="tmRoot"/>
      </p:par>
    </p:tnLst>
  </p:timing>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67862" y="2526434"/>
            <a:ext cx="11151324" cy="1325563"/>
          </a:xfrm>
        </p:spPr>
        <p:txBody>
          <a:bodyPr/>
          <a:lstStyle/>
          <a:p>
            <a:pPr algn="ctr"/>
            <a:r>
              <a:rPr lang="en-US" smtClean="0">
                <a:latin typeface="Helvetica Neue Thin" charset="0"/>
                <a:ea typeface="Helvetica Neue Thin" charset="0"/>
                <a:cs typeface="Helvetica Neue Thin" charset="0"/>
              </a:rPr>
              <a:t>modelos</a:t>
            </a:r>
            <a:endParaRPr lang="en-US">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035687313"/>
      </p:ext>
    </p:extLst>
  </p:cSld>
  <p:clrMapOvr>
    <a:masterClrMapping/>
  </p:clrMapOvr>
  <p:timing>
    <p:tnLst>
      <p:par>
        <p:cTn id="1" dur="indefinite" restart="never" nodeType="tmRoot"/>
      </p:par>
    </p:tnLst>
  </p:timing>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9" name="Text Placeholder 23"/>
          <p:cNvSpPr txBox="1">
            <a:spLocks/>
          </p:cNvSpPr>
          <p:nvPr/>
        </p:nvSpPr>
        <p:spPr>
          <a:xfrm rot="16200000">
            <a:off x="2195915" y="3494716"/>
            <a:ext cx="3057937"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dirty="0">
                <a:solidFill>
                  <a:srgbClr val="000000"/>
                </a:solidFill>
                <a:latin typeface="Helvetica Neue" charset="0"/>
                <a:ea typeface="Helvetica Neue" charset="0"/>
                <a:cs typeface="Helvetica Neue" charset="0"/>
              </a:rPr>
              <a:t>v</a:t>
            </a:r>
            <a:r>
              <a:rPr lang="pt-BR" sz="2400" dirty="0" smtClean="0">
                <a:solidFill>
                  <a:srgbClr val="000000"/>
                </a:solidFill>
                <a:latin typeface="Helvetica Neue" charset="0"/>
                <a:ea typeface="Helvetica Neue" charset="0"/>
                <a:cs typeface="Helvetica Neue" charset="0"/>
              </a:rPr>
              <a:t>ariável de interesse</a:t>
            </a:r>
            <a:endParaRPr lang="pt-BR" sz="2400" dirty="0">
              <a:solidFill>
                <a:srgbClr val="000000"/>
              </a:solidFill>
              <a:latin typeface="Helvetica Neue" charset="0"/>
              <a:ea typeface="Helvetica Neue" charset="0"/>
              <a:cs typeface="Helvetica Neue" charset="0"/>
            </a:endParaRPr>
          </a:p>
        </p:txBody>
      </p:sp>
      <p:sp>
        <p:nvSpPr>
          <p:cNvPr id="10" name="TextBox 9"/>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cxnSp>
        <p:nvCxnSpPr>
          <p:cNvPr id="18" name="Straight Connector 17"/>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7" name="Text Placeholder 23"/>
          <p:cNvSpPr txBox="1">
            <a:spLocks/>
          </p:cNvSpPr>
          <p:nvPr/>
        </p:nvSpPr>
        <p:spPr>
          <a:xfrm>
            <a:off x="2144004" y="946151"/>
            <a:ext cx="4644641"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dirty="0">
                <a:solidFill>
                  <a:srgbClr val="000000"/>
                </a:solidFill>
                <a:latin typeface="Helvetica Neue" charset="0"/>
                <a:ea typeface="Helvetica Neue" charset="0"/>
                <a:cs typeface="Helvetica Neue" charset="0"/>
              </a:rPr>
              <a:t>v</a:t>
            </a:r>
            <a:r>
              <a:rPr lang="pt-BR" sz="3200" dirty="0" smtClean="0">
                <a:solidFill>
                  <a:srgbClr val="000000"/>
                </a:solidFill>
                <a:latin typeface="Helvetica Neue" charset="0"/>
                <a:ea typeface="Helvetica Neue" charset="0"/>
                <a:cs typeface="Helvetica Neue" charset="0"/>
              </a:rPr>
              <a:t>ariável de interesse</a:t>
            </a:r>
            <a:endParaRPr lang="pt-BR" sz="3200" dirty="0">
              <a:solidFill>
                <a:srgbClr val="000000"/>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969693869"/>
      </p:ext>
    </p:extLst>
  </p:cSld>
  <p:clrMapOvr>
    <a:masterClrMapping/>
  </p:clrMapOvr>
  <p:timing>
    <p:tnLst>
      <p:par>
        <p:cTn id="1" dur="indefinite" restart="never" nodeType="tmRoot"/>
      </p:par>
    </p:tnLst>
  </p:timing>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2466732" y="946151"/>
            <a:ext cx="4644641"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estratégia média</a:t>
            </a:r>
            <a:endParaRPr lang="pt-BR" sz="3200">
              <a:solidFill>
                <a:srgbClr val="000000"/>
              </a:solidFill>
              <a:latin typeface="Helvetica Neue" charset="0"/>
              <a:ea typeface="Helvetica Neue" charset="0"/>
              <a:cs typeface="Helvetica Neue" charset="0"/>
            </a:endParaRPr>
          </a:p>
        </p:txBody>
      </p:sp>
      <p:sp>
        <p:nvSpPr>
          <p:cNvPr id="9" name="Text Placeholder 23"/>
          <p:cNvSpPr txBox="1">
            <a:spLocks/>
          </p:cNvSpPr>
          <p:nvPr/>
        </p:nvSpPr>
        <p:spPr>
          <a:xfrm rot="16200000">
            <a:off x="2195915" y="3494716"/>
            <a:ext cx="3057937"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m</a:t>
            </a:r>
            <a:r>
              <a:rPr lang="pt-BR" sz="2400" smtClean="0">
                <a:solidFill>
                  <a:srgbClr val="000000"/>
                </a:solidFill>
                <a:latin typeface="Helvetica Neue" charset="0"/>
                <a:ea typeface="Helvetica Neue" charset="0"/>
                <a:cs typeface="Helvetica Neue" charset="0"/>
              </a:rPr>
              <a:t>édia da estratégia</a:t>
            </a:r>
            <a:endParaRPr lang="pt-BR" sz="2400">
              <a:solidFill>
                <a:srgbClr val="000000"/>
              </a:solidFill>
              <a:latin typeface="Helvetica Neue" charset="0"/>
              <a:ea typeface="Helvetica Neue" charset="0"/>
              <a:cs typeface="Helvetica Neue" charset="0"/>
            </a:endParaRPr>
          </a:p>
        </p:txBody>
      </p:sp>
      <p:sp>
        <p:nvSpPr>
          <p:cNvPr id="10" name="TextBox 9"/>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cxnSp>
        <p:nvCxnSpPr>
          <p:cNvPr id="18" name="Straight Connector 17"/>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3167221"/>
      </p:ext>
    </p:extLst>
  </p:cSld>
  <p:clrMapOvr>
    <a:masterClrMapping/>
  </p:clrMapOvr>
  <p:timing>
    <p:tnLst>
      <p:par>
        <p:cTn id="1" dur="indefinite" restart="never" nodeType="tmRoot"/>
      </p:par>
    </p:tnLst>
  </p:timing>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2195915" y="3494716"/>
            <a:ext cx="3057937"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m</a:t>
            </a:r>
            <a:r>
              <a:rPr lang="pt-BR" sz="2400" smtClean="0">
                <a:solidFill>
                  <a:srgbClr val="000000"/>
                </a:solidFill>
                <a:latin typeface="Helvetica Neue" charset="0"/>
                <a:ea typeface="Helvetica Neue" charset="0"/>
                <a:cs typeface="Helvetica Neue" charset="0"/>
              </a:rPr>
              <a:t>édia da estratégia</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graphicFrame>
        <p:nvGraphicFramePr>
          <p:cNvPr id="8" name="Espaço Reservado para Conteúdo 5"/>
          <p:cNvGraphicFramePr>
            <a:graphicFrameLocks noGrp="1"/>
          </p:cNvGraphicFramePr>
          <p:nvPr>
            <p:ph idx="1"/>
            <p:extLst/>
          </p:nvPr>
        </p:nvGraphicFramePr>
        <p:xfrm>
          <a:off x="3506195" y="1966670"/>
          <a:ext cx="5626355" cy="3886405"/>
        </p:xfrm>
        <a:graphic>
          <a:graphicData uri="http://schemas.openxmlformats.org/drawingml/2006/chart">
            <c:chart xmlns:c="http://schemas.openxmlformats.org/drawingml/2006/chart" xmlns:r="http://schemas.openxmlformats.org/officeDocument/2006/relationships" r:id="rId3"/>
          </a:graphicData>
        </a:graphic>
      </p:graphicFrame>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2466732" y="946151"/>
            <a:ext cx="4644641"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estratégia média</a:t>
            </a:r>
            <a:endParaRPr lang="pt-BR" sz="3200">
              <a:solidFill>
                <a:srgbClr val="000000"/>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43738478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s</a:t>
            </a:r>
            <a:r>
              <a:rPr lang="en-US" sz="3200" b="1" dirty="0" err="1" smtClean="0">
                <a:latin typeface="Helvetica Neue Thin" charset="0"/>
                <a:ea typeface="Helvetica Neue Thin" charset="0"/>
                <a:cs typeface="Helvetica Neue Thin" charset="0"/>
              </a:rPr>
              <a:t>eleção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2"/>
          </p:cNvCxnSpPr>
          <p:nvPr/>
        </p:nvCxnSpPr>
        <p:spPr>
          <a:xfrm flipH="1">
            <a:off x="4632797" y="365940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52087058"/>
      </p:ext>
    </p:extLst>
  </p:cSld>
  <p:clrMapOvr>
    <a:masterClrMapping/>
  </p:clrMapOvr>
  <p:timing>
    <p:tnLst>
      <p:par>
        <p:cTn id="1" dur="indefinite" restart="never" nodeType="tmRoot"/>
      </p:par>
    </p:tnLst>
  </p:timing>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2195915" y="3494716"/>
            <a:ext cx="3057937"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m</a:t>
            </a:r>
            <a:r>
              <a:rPr lang="pt-BR" sz="2400" smtClean="0">
                <a:solidFill>
                  <a:srgbClr val="000000"/>
                </a:solidFill>
                <a:latin typeface="Helvetica Neue" charset="0"/>
                <a:ea typeface="Helvetica Neue" charset="0"/>
                <a:cs typeface="Helvetica Neue" charset="0"/>
              </a:rPr>
              <a:t>édia da estratégia</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graphicFrame>
        <p:nvGraphicFramePr>
          <p:cNvPr id="8" name="Espaço Reservado para Conteúdo 5"/>
          <p:cNvGraphicFramePr>
            <a:graphicFrameLocks noGrp="1"/>
          </p:cNvGraphicFramePr>
          <p:nvPr>
            <p:ph idx="1"/>
            <p:extLst/>
          </p:nvPr>
        </p:nvGraphicFramePr>
        <p:xfrm>
          <a:off x="3506195" y="1966670"/>
          <a:ext cx="5626355" cy="3886405"/>
        </p:xfrm>
        <a:graphic>
          <a:graphicData uri="http://schemas.openxmlformats.org/drawingml/2006/chart">
            <c:chart xmlns:c="http://schemas.openxmlformats.org/drawingml/2006/chart" xmlns:r="http://schemas.openxmlformats.org/officeDocument/2006/relationships" r:id="rId3"/>
          </a:graphicData>
        </a:graphic>
      </p:graphicFrame>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2466732" y="946151"/>
            <a:ext cx="4644641"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estratégia média</a:t>
            </a:r>
            <a:endParaRPr lang="pt-BR" sz="3200">
              <a:solidFill>
                <a:srgbClr val="000000"/>
              </a:solidFill>
              <a:latin typeface="Helvetica Neue" charset="0"/>
              <a:ea typeface="Helvetica Neue" charset="0"/>
              <a:cs typeface="Helvetica Neue" charset="0"/>
            </a:endParaRPr>
          </a:p>
        </p:txBody>
      </p:sp>
      <p:sp>
        <p:nvSpPr>
          <p:cNvPr id="17" name="Rectangle 16"/>
          <p:cNvSpPr/>
          <p:nvPr/>
        </p:nvSpPr>
        <p:spPr>
          <a:xfrm rot="10800000" flipH="1" flipV="1">
            <a:off x="3877293" y="2339811"/>
            <a:ext cx="46800" cy="30960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8" name="Group 17"/>
          <p:cNvGrpSpPr>
            <a:grpSpLocks noChangeAspect="1"/>
          </p:cNvGrpSpPr>
          <p:nvPr/>
        </p:nvGrpSpPr>
        <p:grpSpPr>
          <a:xfrm>
            <a:off x="3277056" y="5369108"/>
            <a:ext cx="639442" cy="571510"/>
            <a:chOff x="361129" y="5547062"/>
            <a:chExt cx="1370297" cy="1224720"/>
          </a:xfrm>
        </p:grpSpPr>
        <p:sp>
          <p:nvSpPr>
            <p:cNvPr id="20"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4" name="Picture 23"/>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25" name="Picture 24"/>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26" name="Picture 25"/>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27" name="Group 26"/>
          <p:cNvGrpSpPr>
            <a:grpSpLocks noChangeAspect="1"/>
          </p:cNvGrpSpPr>
          <p:nvPr/>
        </p:nvGrpSpPr>
        <p:grpSpPr>
          <a:xfrm>
            <a:off x="2962345" y="1642032"/>
            <a:ext cx="1184629" cy="914026"/>
            <a:chOff x="7056360" y="3671999"/>
            <a:chExt cx="2520000" cy="1944361"/>
          </a:xfrm>
        </p:grpSpPr>
        <p:sp>
          <p:nvSpPr>
            <p:cNvPr id="28"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Straight Connector 36"/>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8" name="Straight Connector 37"/>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9"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436709065"/>
      </p:ext>
    </p:extLst>
  </p:cSld>
  <p:clrMapOvr>
    <a:masterClrMapping/>
  </p:clrMapOvr>
  <p:timing>
    <p:tnLst>
      <p:par>
        <p:cTn id="1" dur="indefinite" restart="never" nodeType="tmRoot"/>
      </p:par>
    </p:tnLst>
  </p:timing>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1548600" y="3521030"/>
            <a:ext cx="3886406"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v</a:t>
            </a:r>
            <a:r>
              <a:rPr lang="pt-BR" sz="2400" smtClean="0">
                <a:solidFill>
                  <a:srgbClr val="000000"/>
                </a:solidFill>
                <a:latin typeface="Helvetica Neue" charset="0"/>
                <a:ea typeface="Helvetica Neue" charset="0"/>
                <a:cs typeface="Helvetica Neue" charset="0"/>
              </a:rPr>
              <a:t>ariância total de estratégias</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graphicFrame>
        <p:nvGraphicFramePr>
          <p:cNvPr id="8" name="Espaço Reservado para Conteúdo 5"/>
          <p:cNvGraphicFramePr>
            <a:graphicFrameLocks noGrp="1"/>
          </p:cNvGraphicFramePr>
          <p:nvPr>
            <p:ph idx="1"/>
            <p:extLst/>
          </p:nvPr>
        </p:nvGraphicFramePr>
        <p:xfrm>
          <a:off x="3506195" y="1966670"/>
          <a:ext cx="5626355" cy="3886405"/>
        </p:xfrm>
        <a:graphic>
          <a:graphicData uri="http://schemas.openxmlformats.org/drawingml/2006/chart">
            <c:chart xmlns:c="http://schemas.openxmlformats.org/drawingml/2006/chart" xmlns:r="http://schemas.openxmlformats.org/officeDocument/2006/relationships" r:id="rId2"/>
          </a:graphicData>
        </a:graphic>
      </p:graphicFrame>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717175" y="946151"/>
            <a:ext cx="6483844"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a:solidFill>
                  <a:srgbClr val="000000"/>
                </a:solidFill>
                <a:latin typeface="Helvetica Neue" charset="0"/>
                <a:ea typeface="Helvetica Neue" charset="0"/>
                <a:cs typeface="Helvetica Neue" charset="0"/>
              </a:rPr>
              <a:t>d</a:t>
            </a:r>
            <a:r>
              <a:rPr lang="pt-BR" sz="3200" smtClean="0">
                <a:solidFill>
                  <a:srgbClr val="000000"/>
                </a:solidFill>
                <a:latin typeface="Helvetica Neue" charset="0"/>
                <a:ea typeface="Helvetica Neue" charset="0"/>
                <a:cs typeface="Helvetica Neue" charset="0"/>
              </a:rPr>
              <a:t>iversidade de estratégias</a:t>
            </a:r>
            <a:endParaRPr lang="pt-BR" sz="3200">
              <a:solidFill>
                <a:srgbClr val="000000"/>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115627975"/>
      </p:ext>
    </p:extLst>
  </p:cSld>
  <p:clrMapOvr>
    <a:masterClrMapping/>
  </p:clrMapOvr>
  <p:timing>
    <p:tnLst>
      <p:par>
        <p:cTn id="1" dur="indefinite" restart="never" nodeType="tmRoot"/>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1548600" y="3521030"/>
            <a:ext cx="3886406"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v</a:t>
            </a:r>
            <a:r>
              <a:rPr lang="pt-BR" sz="2400" smtClean="0">
                <a:solidFill>
                  <a:srgbClr val="000000"/>
                </a:solidFill>
                <a:latin typeface="Helvetica Neue" charset="0"/>
                <a:ea typeface="Helvetica Neue" charset="0"/>
                <a:cs typeface="Helvetica Neue" charset="0"/>
              </a:rPr>
              <a:t>ariância total de estratégias</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717175" y="946151"/>
            <a:ext cx="6483844"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a:solidFill>
                  <a:srgbClr val="000000"/>
                </a:solidFill>
                <a:latin typeface="Helvetica Neue" charset="0"/>
                <a:ea typeface="Helvetica Neue" charset="0"/>
                <a:cs typeface="Helvetica Neue" charset="0"/>
              </a:rPr>
              <a:t>d</a:t>
            </a:r>
            <a:r>
              <a:rPr lang="pt-BR" sz="3200" smtClean="0">
                <a:solidFill>
                  <a:srgbClr val="000000"/>
                </a:solidFill>
                <a:latin typeface="Helvetica Neue" charset="0"/>
                <a:ea typeface="Helvetica Neue" charset="0"/>
                <a:cs typeface="Helvetica Neue" charset="0"/>
              </a:rPr>
              <a:t>iversidade de estratégias</a:t>
            </a:r>
            <a:endParaRPr lang="pt-BR" sz="3200">
              <a:solidFill>
                <a:srgbClr val="000000"/>
              </a:solidFill>
              <a:latin typeface="Helvetica Neue" charset="0"/>
              <a:ea typeface="Helvetica Neue" charset="0"/>
              <a:cs typeface="Helvetica Neue" charset="0"/>
            </a:endParaRPr>
          </a:p>
        </p:txBody>
      </p:sp>
      <p:graphicFrame>
        <p:nvGraphicFramePr>
          <p:cNvPr id="17" name="Espaço Reservado para Conteúdo 5"/>
          <p:cNvGraphicFramePr>
            <a:graphicFrameLocks noGrp="1"/>
          </p:cNvGraphicFramePr>
          <p:nvPr>
            <p:ph idx="1"/>
            <p:extLst>
              <p:ext uri="{D42A27DB-BD31-4B8C-83A1-F6EECF244321}">
                <p14:modId xmlns:p14="http://schemas.microsoft.com/office/powerpoint/2010/main" val="247425010"/>
              </p:ext>
            </p:extLst>
          </p:nvPr>
        </p:nvGraphicFramePr>
        <p:xfrm>
          <a:off x="3509852" y="1967753"/>
          <a:ext cx="5626355" cy="388640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063113733"/>
      </p:ext>
    </p:extLst>
  </p:cSld>
  <p:clrMapOvr>
    <a:masterClrMapping/>
  </p:clrMapOvr>
  <p:timing>
    <p:tnLst>
      <p:par>
        <p:cTn id="1" dur="indefinite" restart="never" nodeType="tmRoot"/>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Text Placeholder 23"/>
          <p:cNvSpPr txBox="1">
            <a:spLocks/>
          </p:cNvSpPr>
          <p:nvPr/>
        </p:nvSpPr>
        <p:spPr>
          <a:xfrm rot="16200000">
            <a:off x="1548600" y="3521030"/>
            <a:ext cx="3886406"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2400">
                <a:solidFill>
                  <a:srgbClr val="000000"/>
                </a:solidFill>
                <a:latin typeface="Helvetica Neue" charset="0"/>
                <a:ea typeface="Helvetica Neue" charset="0"/>
                <a:cs typeface="Helvetica Neue" charset="0"/>
              </a:rPr>
              <a:t>v</a:t>
            </a:r>
            <a:r>
              <a:rPr lang="pt-BR" sz="2400" smtClean="0">
                <a:solidFill>
                  <a:srgbClr val="000000"/>
                </a:solidFill>
                <a:latin typeface="Helvetica Neue" charset="0"/>
                <a:ea typeface="Helvetica Neue" charset="0"/>
                <a:cs typeface="Helvetica Neue" charset="0"/>
              </a:rPr>
              <a:t>ariância interespecífica de estratégias</a:t>
            </a:r>
            <a:endParaRPr lang="pt-BR" sz="2400">
              <a:solidFill>
                <a:srgbClr val="000000"/>
              </a:solidFill>
              <a:latin typeface="Helvetica Neue" charset="0"/>
              <a:ea typeface="Helvetica Neue" charset="0"/>
              <a:cs typeface="Helvetica Neue" charset="0"/>
            </a:endParaRPr>
          </a:p>
        </p:txBody>
      </p:sp>
      <p:sp>
        <p:nvSpPr>
          <p:cNvPr id="7" name="TextBox 6"/>
          <p:cNvSpPr txBox="1"/>
          <p:nvPr/>
        </p:nvSpPr>
        <p:spPr>
          <a:xfrm>
            <a:off x="5088630" y="5425231"/>
            <a:ext cx="2631903" cy="536501"/>
          </a:xfrm>
          <a:prstGeom prst="rect">
            <a:avLst/>
          </a:prstGeom>
          <a:noFill/>
          <a:ln>
            <a:noFill/>
          </a:ln>
        </p:spPr>
        <p:txBody>
          <a:bodyPr vert="horz" wrap="none" lIns="144000" tIns="99000" rIns="144000" bIns="99000" anchorCtr="0" compatLnSpc="0">
            <a:spAutoFit/>
          </a:bodyPr>
          <a:lstStyle/>
          <a:p>
            <a:pPr algn="ctr" hangingPunct="0"/>
            <a:r>
              <a:rPr lang="pt-BR" sz="2200" smtClean="0">
                <a:latin typeface="Helvetica Neue" charset="0"/>
                <a:ea typeface="Helvetica Neue" charset="0"/>
                <a:cs typeface="Helvetica Neue" charset="0"/>
              </a:rPr>
              <a:t>índice </a:t>
            </a:r>
            <a:r>
              <a:rPr lang="pt-BR" sz="2200">
                <a:latin typeface="Helvetica Neue" charset="0"/>
                <a:ea typeface="Helvetica Neue" charset="0"/>
                <a:cs typeface="Helvetica Neue" charset="0"/>
              </a:rPr>
              <a:t>de distúrbio</a:t>
            </a:r>
          </a:p>
        </p:txBody>
      </p:sp>
      <p:cxnSp>
        <p:nvCxnSpPr>
          <p:cNvPr id="9" name="Straight Connector 8"/>
          <p:cNvCxnSpPr/>
          <p:nvPr/>
        </p:nvCxnSpPr>
        <p:spPr>
          <a:xfrm>
            <a:off x="3916499" y="5425231"/>
            <a:ext cx="4903828"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 name="Straight Connector 9"/>
          <p:cNvCxnSpPr/>
          <p:nvPr/>
        </p:nvCxnSpPr>
        <p:spPr>
          <a:xfrm>
            <a:off x="3916499" y="2341883"/>
            <a:ext cx="0" cy="308334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6"/>
          <p:cNvSpPr txBox="1">
            <a:spLocks/>
          </p:cNvSpPr>
          <p:nvPr/>
        </p:nvSpPr>
        <p:spPr>
          <a:xfrm>
            <a:off x="6319373" y="946151"/>
            <a:ext cx="79200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a:t>
            </a:r>
            <a:endParaRPr lang="pt-BR" sz="3200">
              <a:solidFill>
                <a:srgbClr val="000000"/>
              </a:solidFill>
              <a:latin typeface="Helvetica Neue" charset="0"/>
              <a:ea typeface="Helvetica Neue" charset="0"/>
              <a:cs typeface="Helvetica Neue" charset="0"/>
            </a:endParaRPr>
          </a:p>
        </p:txBody>
      </p:sp>
      <p:sp>
        <p:nvSpPr>
          <p:cNvPr id="16" name="Text Placeholder 8"/>
          <p:cNvSpPr txBox="1">
            <a:spLocks/>
          </p:cNvSpPr>
          <p:nvPr/>
        </p:nvSpPr>
        <p:spPr>
          <a:xfrm>
            <a:off x="6720881" y="946151"/>
            <a:ext cx="2446920" cy="5760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solidFill>
                  <a:srgbClr val="000000"/>
                </a:solidFill>
                <a:latin typeface="Helvetica Neue" charset="0"/>
                <a:ea typeface="Helvetica Neue" charset="0"/>
                <a:cs typeface="Helvetica Neue" charset="0"/>
              </a:rPr>
              <a:t>distúrbio</a:t>
            </a:r>
            <a:endParaRPr lang="pt-BR" sz="3200">
              <a:solidFill>
                <a:srgbClr val="000000"/>
              </a:solidFill>
              <a:latin typeface="Helvetica Neue" charset="0"/>
              <a:ea typeface="Helvetica Neue" charset="0"/>
              <a:cs typeface="Helvetica Neue" charset="0"/>
            </a:endParaRPr>
          </a:p>
        </p:txBody>
      </p:sp>
      <p:sp>
        <p:nvSpPr>
          <p:cNvPr id="19" name="Text Placeholder 23"/>
          <p:cNvSpPr txBox="1">
            <a:spLocks/>
          </p:cNvSpPr>
          <p:nvPr/>
        </p:nvSpPr>
        <p:spPr>
          <a:xfrm>
            <a:off x="0" y="946151"/>
            <a:ext cx="6878293" cy="777681"/>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a:solidFill>
                  <a:srgbClr val="000000"/>
                </a:solidFill>
                <a:latin typeface="Helvetica Neue" charset="0"/>
                <a:ea typeface="Helvetica Neue" charset="0"/>
                <a:cs typeface="Helvetica Neue" charset="0"/>
              </a:rPr>
              <a:t>h</a:t>
            </a:r>
            <a:r>
              <a:rPr lang="pt-BR" sz="3200" smtClean="0">
                <a:solidFill>
                  <a:srgbClr val="000000"/>
                </a:solidFill>
                <a:latin typeface="Helvetica Neue" charset="0"/>
                <a:ea typeface="Helvetica Neue" charset="0"/>
                <a:cs typeface="Helvetica Neue" charset="0"/>
              </a:rPr>
              <a:t>eterogeneidade interespecífica de estratégias</a:t>
            </a:r>
            <a:endParaRPr lang="pt-BR" sz="3200">
              <a:solidFill>
                <a:srgbClr val="000000"/>
              </a:solidFill>
              <a:latin typeface="Helvetica Neue" charset="0"/>
              <a:ea typeface="Helvetica Neue" charset="0"/>
              <a:cs typeface="Helvetica Neue" charset="0"/>
            </a:endParaRPr>
          </a:p>
        </p:txBody>
      </p:sp>
      <p:graphicFrame>
        <p:nvGraphicFramePr>
          <p:cNvPr id="17" name="Espaço Reservado para Conteúdo 5"/>
          <p:cNvGraphicFramePr>
            <a:graphicFrameLocks noGrp="1"/>
          </p:cNvGraphicFramePr>
          <p:nvPr>
            <p:ph idx="1"/>
            <p:extLst/>
          </p:nvPr>
        </p:nvGraphicFramePr>
        <p:xfrm>
          <a:off x="3509852" y="1967753"/>
          <a:ext cx="5626355" cy="3886405"/>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3556897"/>
      </p:ext>
    </p:extLst>
  </p:cSld>
  <p:clrMapOvr>
    <a:masterClrMapping/>
  </p:clrMapOvr>
  <p:timing>
    <p:tnLst>
      <p:par>
        <p:cTn id="1" dur="indefinite" restart="never" nodeType="tmRoot"/>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a:spLocks noGrp="1"/>
          </p:cNvSpPr>
          <p:nvPr>
            <p:ph type="title"/>
          </p:nvPr>
        </p:nvSpPr>
        <p:spPr>
          <a:xfrm>
            <a:off x="467862" y="2526434"/>
            <a:ext cx="11151324" cy="1325563"/>
          </a:xfrm>
        </p:spPr>
        <p:txBody>
          <a:bodyPr/>
          <a:lstStyle/>
          <a:p>
            <a:pPr algn="ctr"/>
            <a:r>
              <a:rPr lang="en-US" err="1">
                <a:latin typeface="Helvetica Neue Thin" charset="0"/>
                <a:ea typeface="Helvetica Neue Thin" charset="0"/>
                <a:cs typeface="Helvetica Neue Thin" charset="0"/>
              </a:rPr>
              <a:t>s</a:t>
            </a:r>
            <a:r>
              <a:rPr lang="en-US" err="1" smtClean="0">
                <a:latin typeface="Helvetica Neue Thin" charset="0"/>
                <a:ea typeface="Helvetica Neue Thin" charset="0"/>
                <a:cs typeface="Helvetica Neue Thin" charset="0"/>
              </a:rPr>
              <a:t>eleção</a:t>
            </a:r>
            <a:r>
              <a:rPr lang="en-US" dirty="0" smtClean="0">
                <a:latin typeface="Helvetica Neue Thin" charset="0"/>
                <a:ea typeface="Helvetica Neue Thin" charset="0"/>
                <a:cs typeface="Helvetica Neue Thin" charset="0"/>
              </a:rPr>
              <a:t> de </a:t>
            </a:r>
            <a:r>
              <a:rPr lang="en-US" dirty="0" err="1" smtClean="0">
                <a:latin typeface="Helvetica Neue Thin" charset="0"/>
                <a:ea typeface="Helvetica Neue Thin" charset="0"/>
                <a:cs typeface="Helvetica Neue Thin" charset="0"/>
              </a:rPr>
              <a:t>modelos</a:t>
            </a:r>
            <a:endParaRPr lang="en-US" dirty="0">
              <a:latin typeface="Helvetica Neue Thin" charset="0"/>
              <a:ea typeface="Helvetica Neue Thin" charset="0"/>
              <a:cs typeface="Helvetica Neue Thin" charset="0"/>
            </a:endParaRP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21799282"/>
      </p:ext>
    </p:extLst>
  </p:cSld>
  <p:clrMapOvr>
    <a:masterClrMapping/>
  </p:clrMapOvr>
  <p:timing>
    <p:tnLst>
      <p:par>
        <p:cTn id="1" dur="indefinite" restart="never" nodeType="tmRoot"/>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000">
                <a:solidFill>
                  <a:schemeClr val="bg1">
                    <a:lumMod val="50000"/>
                  </a:schemeClr>
                </a:solidFill>
                <a:latin typeface="Helvetica Neue Thin" charset="0"/>
                <a:ea typeface="Helvetica Neue Thin" charset="0"/>
                <a:cs typeface="Helvetica Neue Thin" charset="0"/>
              </a:rPr>
              <a:t>m</a:t>
            </a:r>
            <a:r>
              <a:rPr lang="en-US" sz="2000" smtClean="0">
                <a:solidFill>
                  <a:schemeClr val="bg1">
                    <a:lumMod val="50000"/>
                  </a:schemeClr>
                </a:solidFill>
                <a:latin typeface="Helvetica Neue Thin" charset="0"/>
                <a:ea typeface="Helvetica Neue Thin" charset="0"/>
                <a:cs typeface="Helvetica Neue Thin" charset="0"/>
              </a:rPr>
              <a:t>aterial e </a:t>
            </a:r>
            <a:r>
              <a:rPr lang="en-US" sz="2000" err="1" smtClean="0">
                <a:solidFill>
                  <a:schemeClr val="bg1">
                    <a:lumMod val="50000"/>
                  </a:schemeClr>
                </a:solidFill>
                <a:latin typeface="Helvetica Neue Thin" charset="0"/>
                <a:ea typeface="Helvetica Neue Thin" charset="0"/>
                <a:cs typeface="Helvetica Neue Thin" charset="0"/>
              </a:rPr>
              <a:t>métodos</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e</a:t>
            </a:r>
            <a:r>
              <a:rPr lang="pt-BR" smtClean="0">
                <a:latin typeface="Helvetica Neue" charset="0"/>
                <a:ea typeface="Helvetica Neue" charset="0"/>
                <a:cs typeface="Helvetica Neue" charset="0"/>
              </a:rPr>
              <a:t>stratégia média</a:t>
            </a:r>
            <a:endParaRPr lang="pt-BR">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5" name="Text Placeholder 23"/>
          <p:cNvSpPr txBox="1">
            <a:spLocks/>
          </p:cNvSpPr>
          <p:nvPr/>
        </p:nvSpPr>
        <p:spPr>
          <a:xfrm>
            <a:off x="-85810" y="200903"/>
            <a:ext cx="4684615" cy="8964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200" smtClean="0">
                <a:latin typeface="Helvetica Neue" charset="0"/>
                <a:ea typeface="Helvetica Neue" charset="0"/>
                <a:cs typeface="Helvetica Neue" charset="0"/>
              </a:rPr>
              <a:t>8 seleções de modelo</a:t>
            </a:r>
            <a:endParaRPr lang="pt-BR" sz="3200">
              <a:latin typeface="Helvetica Neue" charset="0"/>
              <a:ea typeface="Helvetica Neue" charset="0"/>
              <a:cs typeface="Helvetica Neue" charset="0"/>
            </a:endParaRP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a:t>
            </a:r>
            <a:endParaRPr lang="pt-BR">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53976640"/>
      </p:ext>
    </p:extLst>
  </p:cSld>
  <p:clrMapOvr>
    <a:masterClrMapping/>
  </p:clrMapOvr>
  <p:timing>
    <p:tnLst>
      <p:par>
        <p:cTn id="1" dur="indefinite" restart="never" nodeType="tmRoot"/>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e</a:t>
            </a:r>
            <a:r>
              <a:rPr lang="pt-BR" smtClean="0">
                <a:latin typeface="Helvetica Neue" charset="0"/>
                <a:ea typeface="Helvetica Neue" charset="0"/>
                <a:cs typeface="Helvetica Neue" charset="0"/>
              </a:rPr>
              <a:t>stratégia média</a:t>
            </a:r>
            <a:endParaRPr lang="pt-BR">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90062924"/>
      </p:ext>
    </p:extLst>
  </p:cSld>
  <p:clrMapOvr>
    <a:masterClrMapping/>
  </p:clrMapOvr>
  <p:timing>
    <p:tnLst>
      <p:par>
        <p:cTn id="1" dur="indefinite" restart="never" nodeType="tmRoot"/>
      </p:par>
    </p:tnLst>
  </p:timing>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17" name="Group 16"/>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860940369"/>
      </p:ext>
    </p:extLst>
  </p:cSld>
  <p:clrMapOvr>
    <a:masterClrMapping/>
  </p:clrMapOvr>
  <p:timing>
    <p:tnLst>
      <p:par>
        <p:cTn id="1" dur="indefinite" restart="never" nodeType="tmRoot"/>
      </p:par>
    </p:tnLst>
  </p:timing>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23" name="Rectangle 22"/>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4" name="Group 23"/>
          <p:cNvGrpSpPr/>
          <p:nvPr/>
        </p:nvGrpSpPr>
        <p:grpSpPr>
          <a:xfrm>
            <a:off x="7113722" y="73099"/>
            <a:ext cx="4931135" cy="428533"/>
            <a:chOff x="7113722" y="73099"/>
            <a:chExt cx="4931135" cy="428533"/>
          </a:xfrm>
        </p:grpSpPr>
        <p:sp>
          <p:nvSpPr>
            <p:cNvPr id="2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2" name="Group 1"/>
          <p:cNvGrpSpPr>
            <a:grpSpLocks noChangeAspect="1"/>
          </p:cNvGrpSpPr>
          <p:nvPr/>
        </p:nvGrpSpPr>
        <p:grpSpPr>
          <a:xfrm>
            <a:off x="397998" y="5186005"/>
            <a:ext cx="639442" cy="571510"/>
            <a:chOff x="361129" y="5547062"/>
            <a:chExt cx="1370297" cy="1224720"/>
          </a:xfrm>
        </p:grpSpPr>
        <p:sp>
          <p:nvSpPr>
            <p:cNvPr id="29"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3" name="Picture 32"/>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34" name="Picture 33"/>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35" name="Picture 34"/>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grpSp>
        <p:nvGrpSpPr>
          <p:cNvPr id="4" name="Group 3"/>
          <p:cNvGrpSpPr>
            <a:grpSpLocks noChangeAspect="1"/>
          </p:cNvGrpSpPr>
          <p:nvPr/>
        </p:nvGrpSpPr>
        <p:grpSpPr>
          <a:xfrm>
            <a:off x="86008" y="465773"/>
            <a:ext cx="1184629" cy="914026"/>
            <a:chOff x="7056360" y="3671999"/>
            <a:chExt cx="2520000" cy="1944361"/>
          </a:xfrm>
        </p:grpSpPr>
        <p:sp>
          <p:nvSpPr>
            <p:cNvPr id="3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Straight Connector 4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5" name="Straight Connector 4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4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8"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04721966"/>
      </p:ext>
    </p:extLst>
  </p:cSld>
  <p:clrMapOvr>
    <a:masterClrMapping/>
  </p:clrMapOvr>
  <p:timing>
    <p:tnLst>
      <p:par>
        <p:cTn id="1" dur="indefinite" restart="never" nodeType="tmRoot"/>
      </p:par>
    </p:tnLst>
  </p:timing>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ext uri="{D42A27DB-BD31-4B8C-83A1-F6EECF244321}">
                <p14:modId xmlns:p14="http://schemas.microsoft.com/office/powerpoint/2010/main" val="1794366734"/>
              </p:ext>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7" name="Straight Connector 26"/>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Rectangle 27"/>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4" name="Group 33"/>
          <p:cNvGrpSpPr>
            <a:grpSpLocks noChangeAspect="1"/>
          </p:cNvGrpSpPr>
          <p:nvPr/>
        </p:nvGrpSpPr>
        <p:grpSpPr>
          <a:xfrm>
            <a:off x="397998" y="5186005"/>
            <a:ext cx="639442" cy="571510"/>
            <a:chOff x="361129" y="5547062"/>
            <a:chExt cx="1370297" cy="1224720"/>
          </a:xfrm>
        </p:grpSpPr>
        <p:sp>
          <p:nvSpPr>
            <p:cNvPr id="35"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9" name="Picture 38"/>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0" name="Picture 39"/>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1" name="Picture 40"/>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2" name="Group 41"/>
          <p:cNvGrpSpPr>
            <a:grpSpLocks noChangeAspect="1"/>
          </p:cNvGrpSpPr>
          <p:nvPr/>
        </p:nvGrpSpPr>
        <p:grpSpPr>
          <a:xfrm>
            <a:off x="86008" y="465773"/>
            <a:ext cx="1184629" cy="914026"/>
            <a:chOff x="7056360" y="3671999"/>
            <a:chExt cx="2520000" cy="1944361"/>
          </a:xfrm>
        </p:grpSpPr>
        <p:sp>
          <p:nvSpPr>
            <p:cNvPr id="43"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Straight Connector 51"/>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5"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9187895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Rectangle 31"/>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2"/>
          </p:cNvCxnSpPr>
          <p:nvPr/>
        </p:nvCxnSpPr>
        <p:spPr>
          <a:xfrm flipH="1">
            <a:off x="4632797" y="365940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79409346"/>
      </p:ext>
    </p:extLst>
  </p:cSld>
  <p:clrMapOvr>
    <a:masterClrMapping/>
  </p:clrMapOvr>
  <p:timing>
    <p:tnLst>
      <p:par>
        <p:cTn id="1" dur="indefinite" restart="never" nodeType="tmRoot"/>
      </p:par>
    </p:tnLst>
  </p:timing>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ext uri="{D42A27DB-BD31-4B8C-83A1-F6EECF244321}">
                <p14:modId xmlns:p14="http://schemas.microsoft.com/office/powerpoint/2010/main" val="1747481700"/>
              </p:ext>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4" name="Group 33"/>
          <p:cNvGrpSpPr>
            <a:grpSpLocks noChangeAspect="1"/>
          </p:cNvGrpSpPr>
          <p:nvPr/>
        </p:nvGrpSpPr>
        <p:grpSpPr>
          <a:xfrm>
            <a:off x="397998" y="5186005"/>
            <a:ext cx="639442" cy="571510"/>
            <a:chOff x="361129" y="5547062"/>
            <a:chExt cx="1370297" cy="1224720"/>
          </a:xfrm>
        </p:grpSpPr>
        <p:sp>
          <p:nvSpPr>
            <p:cNvPr id="35"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9" name="Picture 38"/>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0" name="Picture 39"/>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1" name="Picture 40"/>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2" name="Group 41"/>
          <p:cNvGrpSpPr>
            <a:grpSpLocks noChangeAspect="1"/>
          </p:cNvGrpSpPr>
          <p:nvPr/>
        </p:nvGrpSpPr>
        <p:grpSpPr>
          <a:xfrm>
            <a:off x="86008" y="465773"/>
            <a:ext cx="1184629" cy="914026"/>
            <a:chOff x="7056360" y="3671999"/>
            <a:chExt cx="2520000" cy="1944361"/>
          </a:xfrm>
        </p:grpSpPr>
        <p:sp>
          <p:nvSpPr>
            <p:cNvPr id="43"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Straight Connector 51"/>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5"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77906893"/>
      </p:ext>
    </p:extLst>
  </p:cSld>
  <p:clrMapOvr>
    <a:masterClrMapping/>
  </p:clrMapOvr>
  <p:timing>
    <p:tnLst>
      <p:par>
        <p:cTn id="1" dur="indefinite" restart="never" nodeType="tmRoot"/>
      </p:par>
    </p:tnLst>
  </p:timing>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73167581"/>
      </p:ext>
    </p:extLst>
  </p:cSld>
  <p:clrMapOvr>
    <a:masterClrMapping/>
  </p:clrMapOvr>
  <p:timing>
    <p:tnLst>
      <p:par>
        <p:cTn id="1" dur="indefinite" restart="never" nodeType="tmRoot"/>
      </p:par>
    </p:tnLst>
  </p:timing>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7" name="Freeform: Shape 11"/>
          <p:cNvSpPr/>
          <p:nvPr/>
        </p:nvSpPr>
        <p:spPr>
          <a:xfrm>
            <a:off x="3101599"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30095"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5073198"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393"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101599"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4415393"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2076763"/>
      </p:ext>
    </p:extLst>
  </p:cSld>
  <p:clrMapOvr>
    <a:masterClrMapping/>
  </p:clrMapOvr>
  <p:timing>
    <p:tnLst>
      <p:par>
        <p:cTn id="1" dur="indefinite" restart="never" nodeType="tmRoot"/>
      </p:par>
    </p:tnLst>
  </p:timing>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30095"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5073198"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4415393"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3" name="Freeform: Shape 177"/>
          <p:cNvSpPr/>
          <p:nvPr/>
        </p:nvSpPr>
        <p:spPr>
          <a:xfrm>
            <a:off x="6627472" y="36398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77"/>
          <p:cNvSpPr/>
          <p:nvPr/>
        </p:nvSpPr>
        <p:spPr>
          <a:xfrm>
            <a:off x="4641170" y="301608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77"/>
          <p:cNvSpPr/>
          <p:nvPr/>
        </p:nvSpPr>
        <p:spPr>
          <a:xfrm>
            <a:off x="4655873" y="492555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77"/>
          <p:cNvSpPr/>
          <p:nvPr/>
        </p:nvSpPr>
        <p:spPr>
          <a:xfrm>
            <a:off x="5970575" y="30638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77"/>
          <p:cNvSpPr/>
          <p:nvPr/>
        </p:nvSpPr>
        <p:spPr>
          <a:xfrm>
            <a:off x="5263898" y="3662771"/>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77"/>
          <p:cNvSpPr/>
          <p:nvPr/>
        </p:nvSpPr>
        <p:spPr>
          <a:xfrm>
            <a:off x="6546575" y="492555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77"/>
          <p:cNvSpPr/>
          <p:nvPr/>
        </p:nvSpPr>
        <p:spPr>
          <a:xfrm>
            <a:off x="3323701" y="428753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3101599"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375849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4415393"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3101599"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77"/>
          <p:cNvSpPr/>
          <p:nvPr/>
        </p:nvSpPr>
        <p:spPr>
          <a:xfrm>
            <a:off x="3405834" y="30638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77"/>
          <p:cNvSpPr/>
          <p:nvPr/>
        </p:nvSpPr>
        <p:spPr>
          <a:xfrm>
            <a:off x="4048659" y="370651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77"/>
          <p:cNvSpPr/>
          <p:nvPr/>
        </p:nvSpPr>
        <p:spPr>
          <a:xfrm>
            <a:off x="4679633" y="428753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77"/>
          <p:cNvSpPr/>
          <p:nvPr/>
        </p:nvSpPr>
        <p:spPr>
          <a:xfrm>
            <a:off x="6018476" y="428753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77"/>
          <p:cNvSpPr/>
          <p:nvPr/>
        </p:nvSpPr>
        <p:spPr>
          <a:xfrm>
            <a:off x="3319425" y="4928473"/>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90942805"/>
      </p:ext>
    </p:extLst>
  </p:cSld>
  <p:clrMapOvr>
    <a:masterClrMapping/>
  </p:clrMapOvr>
  <p:timing>
    <p:tnLst>
      <p:par>
        <p:cTn id="1" dur="indefinite" restart="never" nodeType="tmRoot"/>
      </p:par>
    </p:tnLst>
  </p:timing>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43032255"/>
      </p:ext>
    </p:extLst>
  </p:cSld>
  <p:clrMapOvr>
    <a:masterClrMapping/>
  </p:clrMapOvr>
  <p:timing>
    <p:tnLst>
      <p:par>
        <p:cTn id="1" dur="indefinite" restart="never" nodeType="tmRoot"/>
      </p:par>
    </p:tnLst>
  </p:timing>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1" name="Title 1"/>
          <p:cNvSpPr txBox="1">
            <a:spLocks/>
          </p:cNvSpPr>
          <p:nvPr/>
        </p:nvSpPr>
        <p:spPr>
          <a:xfrm>
            <a:off x="1230319" y="379324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a:latin typeface="Helvetica Neue Thin" charset="0"/>
                <a:ea typeface="Helvetica Neue Thin" charset="0"/>
                <a:cs typeface="Helvetica Neue Thin" charset="0"/>
              </a:rPr>
              <a:t>9</a:t>
            </a:r>
          </a:p>
        </p:txBody>
      </p:sp>
      <p:sp>
        <p:nvSpPr>
          <p:cNvPr id="43" name="Title 1"/>
          <p:cNvSpPr txBox="1">
            <a:spLocks/>
          </p:cNvSpPr>
          <p:nvPr/>
        </p:nvSpPr>
        <p:spPr>
          <a:xfrm>
            <a:off x="1227819" y="474876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3</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82159117"/>
      </p:ext>
    </p:extLst>
  </p:cSld>
  <p:clrMapOvr>
    <a:masterClrMapping/>
  </p:clrMapOvr>
  <p:timing>
    <p:tnLst>
      <p:par>
        <p:cTn id="1" dur="indefinite" restart="never" nodeType="tmRoot"/>
      </p:par>
    </p:tnLst>
  </p:timing>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20</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112</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1"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31975167"/>
      </p:ext>
    </p:extLst>
  </p:cSld>
  <p:clrMapOvr>
    <a:masterClrMapping/>
  </p:clrMapOvr>
  <p:timing>
    <p:tnLst>
      <p:par>
        <p:cTn id="1" dur="indefinite" restart="never" nodeType="tmRoot"/>
      </p:par>
    </p:tnLst>
  </p:timing>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4"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35" name="Title 1"/>
          <p:cNvSpPr txBox="1">
            <a:spLocks/>
          </p:cNvSpPr>
          <p:nvPr/>
        </p:nvSpPr>
        <p:spPr>
          <a:xfrm>
            <a:off x="562210" y="1156496"/>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3200" err="1">
                <a:latin typeface="Helvetica Neue Thin" charset="0"/>
                <a:ea typeface="Helvetica Neue Thin" charset="0"/>
                <a:cs typeface="Helvetica Neue Thin" charset="0"/>
              </a:rPr>
              <a:t>v</a:t>
            </a:r>
            <a:r>
              <a:rPr lang="en-US" sz="3200" err="1" smtClean="0">
                <a:latin typeface="Helvetica Neue Thin" charset="0"/>
                <a:ea typeface="Helvetica Neue Thin" charset="0"/>
                <a:cs typeface="Helvetica Neue Thin" charset="0"/>
              </a:rPr>
              <a:t>ariação</a:t>
            </a:r>
            <a:r>
              <a:rPr lang="en-US" sz="3200" smtClean="0">
                <a:latin typeface="Helvetica Neue Thin" charset="0"/>
                <a:ea typeface="Helvetica Neue Thin" charset="0"/>
                <a:cs typeface="Helvetica Neue Thin" charset="0"/>
              </a:rPr>
              <a:t> herdável</a:t>
            </a:r>
          </a:p>
          <a:p>
            <a:pPr marL="457200" indent="-457200">
              <a:buFont typeface="Arial" charset="0"/>
              <a:buChar char="•"/>
            </a:pPr>
            <a:r>
              <a:rPr lang="en-US" sz="3200" err="1">
                <a:latin typeface="Helvetica Neue Thin" charset="0"/>
                <a:ea typeface="Helvetica Neue Thin" charset="0"/>
                <a:cs typeface="Helvetica Neue Thin" charset="0"/>
              </a:rPr>
              <a:t>c</a:t>
            </a:r>
            <a:r>
              <a:rPr lang="en-US" sz="3200" err="1" smtClean="0">
                <a:latin typeface="Helvetica Neue Thin" charset="0"/>
                <a:ea typeface="Helvetica Neue Thin" charset="0"/>
                <a:cs typeface="Helvetica Neue Thin" charset="0"/>
              </a:rPr>
              <a:t>omponente</a:t>
            </a:r>
            <a:r>
              <a:rPr lang="en-US" sz="3200" smtClean="0">
                <a:latin typeface="Helvetica Neue Thin" charset="0"/>
                <a:ea typeface="Helvetica Neue Thin" charset="0"/>
                <a:cs typeface="Helvetica Neue Thin" charset="0"/>
              </a:rPr>
              <a:t> da </a:t>
            </a:r>
            <a:r>
              <a:rPr lang="en-US" sz="3200" err="1" smtClean="0">
                <a:latin typeface="Helvetica Neue Thin" charset="0"/>
                <a:ea typeface="Helvetica Neue Thin" charset="0"/>
                <a:cs typeface="Helvetica Neue Thin" charset="0"/>
              </a:rPr>
              <a:t>aptidão</a:t>
            </a:r>
            <a:r>
              <a:rPr lang="en-US" sz="3200" smtClean="0">
                <a:latin typeface="Helvetica Neue Thin" charset="0"/>
                <a:ea typeface="Helvetica Neue Thin" charset="0"/>
                <a:cs typeface="Helvetica Neue Thin" charset="0"/>
              </a:rPr>
              <a:t> </a:t>
            </a:r>
            <a:endParaRPr lang="en-US" sz="3200">
              <a:latin typeface="Helvetica Neue Thin" charset="0"/>
              <a:ea typeface="Helvetica Neue Thin" charset="0"/>
              <a:cs typeface="Helvetica Neue Thin" charset="0"/>
            </a:endParaRPr>
          </a:p>
        </p:txBody>
      </p:sp>
      <p:sp>
        <p:nvSpPr>
          <p:cNvPr id="3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20</a:t>
            </a:r>
            <a:endParaRPr lang="en-US" sz="2800">
              <a:latin typeface="Helvetica Neue Thin" charset="0"/>
              <a:ea typeface="Helvetica Neue Thin" charset="0"/>
              <a:cs typeface="Helvetica Neue Thin" charset="0"/>
            </a:endParaRPr>
          </a:p>
        </p:txBody>
      </p:sp>
      <p:sp>
        <p:nvSpPr>
          <p:cNvPr id="6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112</a:t>
            </a:r>
            <a:endParaRPr lang="en-US" sz="2800">
              <a:latin typeface="Helvetica Neue Thin" charset="0"/>
              <a:ea typeface="Helvetica Neue Thin" charset="0"/>
              <a:cs typeface="Helvetica Neue Thin" charset="0"/>
            </a:endParaRPr>
          </a:p>
        </p:txBody>
      </p:sp>
      <p:sp>
        <p:nvSpPr>
          <p:cNvPr id="70"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1"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Title 1"/>
          <p:cNvSpPr txBox="1">
            <a:spLocks/>
          </p:cNvSpPr>
          <p:nvPr/>
        </p:nvSpPr>
        <p:spPr>
          <a:xfrm>
            <a:off x="1202818" y="5609550"/>
            <a:ext cx="79618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stratégia</a:t>
            </a:r>
            <a:r>
              <a:rPr lang="en-US" sz="3200" dirty="0" smtClean="0">
                <a:latin typeface="Helvetica Neue Thin" charset="0"/>
                <a:ea typeface="Helvetica Neue Thin" charset="0"/>
                <a:cs typeface="Helvetica Neue Thin" charset="0"/>
              </a:rPr>
              <a:t> de </a:t>
            </a:r>
            <a:r>
              <a:rPr lang="en-US" sz="3200" dirty="0" err="1" smtClean="0">
                <a:latin typeface="Helvetica Neue Thin" charset="0"/>
                <a:ea typeface="Helvetica Neue Thin" charset="0"/>
                <a:cs typeface="Helvetica Neue Thin" charset="0"/>
              </a:rPr>
              <a:t>maior</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fecundidade</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mais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apta</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31790665"/>
      </p:ext>
    </p:extLst>
  </p:cSld>
  <p:clrMapOvr>
    <a:masterClrMapping/>
  </p:clrMapOvr>
  <p:timing>
    <p:tnLst>
      <p:par>
        <p:cTn id="1" dur="indefinite" restart="never" nodeType="tmRoot"/>
      </p:par>
    </p:tnLst>
  </p:timing>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3">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4" name="Group 33"/>
          <p:cNvGrpSpPr>
            <a:grpSpLocks noChangeAspect="1"/>
          </p:cNvGrpSpPr>
          <p:nvPr/>
        </p:nvGrpSpPr>
        <p:grpSpPr>
          <a:xfrm>
            <a:off x="397998" y="5186005"/>
            <a:ext cx="639442" cy="571510"/>
            <a:chOff x="361129" y="5547062"/>
            <a:chExt cx="1370297" cy="1224720"/>
          </a:xfrm>
        </p:grpSpPr>
        <p:sp>
          <p:nvSpPr>
            <p:cNvPr id="35"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9" name="Picture 38"/>
            <p:cNvPicPr>
              <a:picLocks noChangeAspect="1"/>
            </p:cNvPicPr>
            <p:nvPr/>
          </p:nvPicPr>
          <p:blipFill>
            <a:blip r:embed="rId5">
              <a:lum/>
              <a:alphaModFix/>
            </a:blip>
            <a:srcRect/>
            <a:stretch>
              <a:fillRect/>
            </a:stretch>
          </p:blipFill>
          <p:spPr>
            <a:xfrm>
              <a:off x="865129" y="6370023"/>
              <a:ext cx="637560" cy="329400"/>
            </a:xfrm>
            <a:prstGeom prst="rect">
              <a:avLst/>
            </a:prstGeom>
            <a:noFill/>
            <a:ln>
              <a:noFill/>
            </a:ln>
          </p:spPr>
        </p:pic>
        <p:pic>
          <p:nvPicPr>
            <p:cNvPr id="40" name="Picture 39"/>
            <p:cNvPicPr>
              <a:picLocks noChangeAspect="1"/>
            </p:cNvPicPr>
            <p:nvPr/>
          </p:nvPicPr>
          <p:blipFill>
            <a:blip r:embed="rId6">
              <a:lum/>
              <a:alphaModFix/>
            </a:blip>
            <a:srcRect/>
            <a:stretch>
              <a:fillRect/>
            </a:stretch>
          </p:blipFill>
          <p:spPr>
            <a:xfrm rot="323826">
              <a:off x="633984" y="6248908"/>
              <a:ext cx="306720" cy="340200"/>
            </a:xfrm>
            <a:prstGeom prst="rect">
              <a:avLst/>
            </a:prstGeom>
            <a:noFill/>
            <a:ln>
              <a:noFill/>
            </a:ln>
          </p:spPr>
        </p:pic>
        <p:pic>
          <p:nvPicPr>
            <p:cNvPr id="41" name="Picture 40"/>
            <p:cNvPicPr>
              <a:picLocks noChangeAspect="1"/>
            </p:cNvPicPr>
            <p:nvPr/>
          </p:nvPicPr>
          <p:blipFill>
            <a:blip r:embed="rId6">
              <a:lum/>
              <a:alphaModFix/>
            </a:blip>
            <a:srcRect/>
            <a:stretch>
              <a:fillRect/>
            </a:stretch>
          </p:blipFill>
          <p:spPr>
            <a:xfrm rot="399444" flipH="1">
              <a:off x="1412826" y="6256828"/>
              <a:ext cx="318600" cy="324360"/>
            </a:xfrm>
            <a:prstGeom prst="rect">
              <a:avLst/>
            </a:prstGeom>
            <a:noFill/>
            <a:ln>
              <a:noFill/>
            </a:ln>
          </p:spPr>
        </p:pic>
      </p:grpSp>
      <p:grpSp>
        <p:nvGrpSpPr>
          <p:cNvPr id="42" name="Group 41"/>
          <p:cNvGrpSpPr>
            <a:grpSpLocks noChangeAspect="1"/>
          </p:cNvGrpSpPr>
          <p:nvPr/>
        </p:nvGrpSpPr>
        <p:grpSpPr>
          <a:xfrm>
            <a:off x="86008" y="465773"/>
            <a:ext cx="1184629" cy="914026"/>
            <a:chOff x="7056360" y="3671999"/>
            <a:chExt cx="2520000" cy="1944361"/>
          </a:xfrm>
        </p:grpSpPr>
        <p:sp>
          <p:nvSpPr>
            <p:cNvPr id="43"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Straight Connector 51"/>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 name="Up-Down Arrow 1"/>
          <p:cNvSpPr/>
          <p:nvPr/>
        </p:nvSpPr>
        <p:spPr>
          <a:xfrm>
            <a:off x="4434214" y="2088028"/>
            <a:ext cx="200416" cy="642646"/>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795932286"/>
      </p:ext>
    </p:extLst>
  </p:cSld>
  <p:clrMapOvr>
    <a:masterClrMapping/>
  </p:clrMapOvr>
  <p:timing>
    <p:tnLst>
      <p:par>
        <p:cTn id="1" dur="indefinite" restart="never" nodeType="tmRoot"/>
      </p:par>
    </p:tnLst>
  </p:timing>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3">
            <a:extLst>
              <a:ext uri="{28A0092B-C50C-407E-A947-70E740481C1C}">
                <a14:useLocalDpi xmlns:a14="http://schemas.microsoft.com/office/drawing/2010/main" val="0"/>
              </a:ext>
            </a:extLst>
          </a:blip>
          <a:stretch>
            <a:fillRect/>
          </a:stretch>
        </p:blipFill>
        <p:spPr>
          <a:xfrm>
            <a:off x="230391"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pSp>
        <p:nvGrpSpPr>
          <p:cNvPr id="3" name="Group 2"/>
          <p:cNvGrpSpPr/>
          <p:nvPr/>
        </p:nvGrpSpPr>
        <p:grpSpPr>
          <a:xfrm>
            <a:off x="10106388" y="708931"/>
            <a:ext cx="1908984" cy="1326265"/>
            <a:chOff x="167789" y="611023"/>
            <a:chExt cx="2654310" cy="1853416"/>
          </a:xfrm>
        </p:grpSpPr>
        <p:sp>
          <p:nvSpPr>
            <p:cNvPr id="7"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Circular Arrow 1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21"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23"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24" name="Straight Connector 23"/>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5" name="Straight Connector 24"/>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Rectangle 26"/>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4" name="Group 33"/>
          <p:cNvGrpSpPr>
            <a:grpSpLocks noChangeAspect="1"/>
          </p:cNvGrpSpPr>
          <p:nvPr/>
        </p:nvGrpSpPr>
        <p:grpSpPr>
          <a:xfrm>
            <a:off x="397998" y="5186005"/>
            <a:ext cx="639442" cy="571510"/>
            <a:chOff x="361129" y="5547062"/>
            <a:chExt cx="1370297" cy="1224720"/>
          </a:xfrm>
        </p:grpSpPr>
        <p:sp>
          <p:nvSpPr>
            <p:cNvPr id="35"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9" name="Picture 38"/>
            <p:cNvPicPr>
              <a:picLocks noChangeAspect="1"/>
            </p:cNvPicPr>
            <p:nvPr/>
          </p:nvPicPr>
          <p:blipFill>
            <a:blip r:embed="rId5">
              <a:lum/>
              <a:alphaModFix/>
            </a:blip>
            <a:srcRect/>
            <a:stretch>
              <a:fillRect/>
            </a:stretch>
          </p:blipFill>
          <p:spPr>
            <a:xfrm>
              <a:off x="865129" y="6370023"/>
              <a:ext cx="637560" cy="329400"/>
            </a:xfrm>
            <a:prstGeom prst="rect">
              <a:avLst/>
            </a:prstGeom>
            <a:noFill/>
            <a:ln>
              <a:noFill/>
            </a:ln>
          </p:spPr>
        </p:pic>
        <p:pic>
          <p:nvPicPr>
            <p:cNvPr id="40" name="Picture 39"/>
            <p:cNvPicPr>
              <a:picLocks noChangeAspect="1"/>
            </p:cNvPicPr>
            <p:nvPr/>
          </p:nvPicPr>
          <p:blipFill>
            <a:blip r:embed="rId6">
              <a:lum/>
              <a:alphaModFix/>
            </a:blip>
            <a:srcRect/>
            <a:stretch>
              <a:fillRect/>
            </a:stretch>
          </p:blipFill>
          <p:spPr>
            <a:xfrm rot="323826">
              <a:off x="633984" y="6248908"/>
              <a:ext cx="306720" cy="340200"/>
            </a:xfrm>
            <a:prstGeom prst="rect">
              <a:avLst/>
            </a:prstGeom>
            <a:noFill/>
            <a:ln>
              <a:noFill/>
            </a:ln>
          </p:spPr>
        </p:pic>
        <p:pic>
          <p:nvPicPr>
            <p:cNvPr id="41" name="Picture 40"/>
            <p:cNvPicPr>
              <a:picLocks noChangeAspect="1"/>
            </p:cNvPicPr>
            <p:nvPr/>
          </p:nvPicPr>
          <p:blipFill>
            <a:blip r:embed="rId6">
              <a:lum/>
              <a:alphaModFix/>
            </a:blip>
            <a:srcRect/>
            <a:stretch>
              <a:fillRect/>
            </a:stretch>
          </p:blipFill>
          <p:spPr>
            <a:xfrm rot="399444" flipH="1">
              <a:off x="1412826" y="6256828"/>
              <a:ext cx="318600" cy="324360"/>
            </a:xfrm>
            <a:prstGeom prst="rect">
              <a:avLst/>
            </a:prstGeom>
            <a:noFill/>
            <a:ln>
              <a:noFill/>
            </a:ln>
          </p:spPr>
        </p:pic>
      </p:grpSp>
      <p:grpSp>
        <p:nvGrpSpPr>
          <p:cNvPr id="42" name="Group 41"/>
          <p:cNvGrpSpPr>
            <a:grpSpLocks noChangeAspect="1"/>
          </p:cNvGrpSpPr>
          <p:nvPr/>
        </p:nvGrpSpPr>
        <p:grpSpPr>
          <a:xfrm>
            <a:off x="86008" y="465773"/>
            <a:ext cx="1184629" cy="914026"/>
            <a:chOff x="7056360" y="3671999"/>
            <a:chExt cx="2520000" cy="1944361"/>
          </a:xfrm>
        </p:grpSpPr>
        <p:sp>
          <p:nvSpPr>
            <p:cNvPr id="43"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Straight Connector 51"/>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3"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 name="Up-Down Arrow 1"/>
          <p:cNvSpPr/>
          <p:nvPr/>
        </p:nvSpPr>
        <p:spPr>
          <a:xfrm>
            <a:off x="4434214" y="2088028"/>
            <a:ext cx="200416" cy="642646"/>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Title 1"/>
          <p:cNvSpPr txBox="1">
            <a:spLocks/>
          </p:cNvSpPr>
          <p:nvPr/>
        </p:nvSpPr>
        <p:spPr>
          <a:xfrm>
            <a:off x="4753803" y="1952074"/>
            <a:ext cx="436853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p</a:t>
            </a:r>
            <a:r>
              <a:rPr lang="en-US" sz="3200" dirty="0" err="1" smtClean="0">
                <a:latin typeface="Helvetica Neue Thin" charset="0"/>
                <a:ea typeface="Helvetica Neue Thin" charset="0"/>
                <a:cs typeface="Helvetica Neue Thin" charset="0"/>
              </a:rPr>
              <a:t>apel</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menor</a:t>
            </a:r>
            <a:r>
              <a:rPr lang="en-US" sz="3200" dirty="0" smtClean="0">
                <a:latin typeface="Helvetica Neue Thin" charset="0"/>
                <a:ea typeface="Helvetica Neue Thin" charset="0"/>
                <a:cs typeface="Helvetica Neue Thin" charset="0"/>
              </a:rPr>
              <a:t> da </a:t>
            </a: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41077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0"/>
          </p:cNvCxnSpPr>
          <p:nvPr/>
        </p:nvCxnSpPr>
        <p:spPr>
          <a:xfrm flipH="1" flipV="1">
            <a:off x="5032847" y="325948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30413037"/>
      </p:ext>
    </p:extLst>
  </p:cSld>
  <p:clrMapOvr>
    <a:masterClrMapping/>
  </p:clrMapOvr>
  <p:timing>
    <p:tnLst>
      <p:par>
        <p:cTn id="1" dur="indefinite" restart="never" nodeType="tmRoot"/>
      </p:par>
    </p:tnLst>
  </p:timing>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e</a:t>
            </a:r>
            <a:r>
              <a:rPr lang="pt-BR" smtClean="0">
                <a:latin typeface="Helvetica Neue" charset="0"/>
                <a:ea typeface="Helvetica Neue" charset="0"/>
                <a:cs typeface="Helvetica Neue" charset="0"/>
              </a:rPr>
              <a:t>stratégia média</a:t>
            </a:r>
            <a:endParaRPr lang="pt-BR">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952218682"/>
      </p:ext>
    </p:extLst>
  </p:cSld>
  <p:clrMapOvr>
    <a:masterClrMapping/>
  </p:clrMapOvr>
  <p:timing>
    <p:tnLst>
      <p:par>
        <p:cTn id="1" dur="indefinite" restart="never" nodeType="tmRoot"/>
      </p:par>
    </p:tnLst>
  </p:timing>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684229508"/>
      </p:ext>
    </p:extLst>
  </p:cSld>
  <p:clrMapOvr>
    <a:masterClrMapping/>
  </p:clrMapOvr>
  <p:timing>
    <p:tnLst>
      <p:par>
        <p:cTn id="1" dur="indefinite" restart="never" nodeType="tmRoot"/>
      </p:par>
    </p:tnLst>
  </p:timing>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7113722" y="73099"/>
            <a:ext cx="4931135" cy="428533"/>
            <a:chOff x="7113722" y="73099"/>
            <a:chExt cx="4931135" cy="428533"/>
          </a:xfrm>
        </p:grpSpPr>
        <p:sp>
          <p:nvSpPr>
            <p:cNvPr id="2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826006822"/>
      </p:ext>
    </p:extLst>
  </p:cSld>
  <p:clrMapOvr>
    <a:masterClrMapping/>
  </p:clrMapOvr>
  <p:timing>
    <p:tnLst>
      <p:par>
        <p:cTn id="1" dur="indefinite" restart="never" nodeType="tmRoot"/>
      </p:par>
    </p:tnLst>
  </p:timing>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24852" y="9326"/>
            <a:ext cx="9360000"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ext uri="{D42A27DB-BD31-4B8C-83A1-F6EECF244321}">
                <p14:modId xmlns:p14="http://schemas.microsoft.com/office/powerpoint/2010/main" val="1429203855"/>
              </p:ext>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4" name="Group 23"/>
          <p:cNvGrpSpPr/>
          <p:nvPr/>
        </p:nvGrpSpPr>
        <p:grpSpPr>
          <a:xfrm>
            <a:off x="7113722" y="73099"/>
            <a:ext cx="4931135" cy="428533"/>
            <a:chOff x="7113722" y="73099"/>
            <a:chExt cx="4931135" cy="428533"/>
          </a:xfrm>
        </p:grpSpPr>
        <p:sp>
          <p:nvSpPr>
            <p:cNvPr id="2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9" name="Title 1"/>
          <p:cNvSpPr>
            <a:spLocks noGrp="1"/>
          </p:cNvSpPr>
          <p:nvPr>
            <p:ph type="title"/>
          </p:nvPr>
        </p:nvSpPr>
        <p:spPr>
          <a:xfrm>
            <a:off x="3534496" y="835385"/>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06753440"/>
      </p:ext>
    </p:extLst>
  </p:cSld>
  <p:clrMapOvr>
    <a:masterClrMapping/>
  </p:clrMapOvr>
  <p:timing>
    <p:tnLst>
      <p:par>
        <p:cTn id="1" dur="indefinite" restart="never" nodeType="tmRoot"/>
      </p:par>
    </p:tnLst>
  </p:timing>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24852" y="9326"/>
            <a:ext cx="9360000"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ext uri="{D42A27DB-BD31-4B8C-83A1-F6EECF244321}">
                <p14:modId xmlns:p14="http://schemas.microsoft.com/office/powerpoint/2010/main" val="222327157"/>
              </p:ext>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Title 1"/>
          <p:cNvSpPr>
            <a:spLocks noGrp="1"/>
          </p:cNvSpPr>
          <p:nvPr>
            <p:ph type="title"/>
          </p:nvPr>
        </p:nvSpPr>
        <p:spPr>
          <a:xfrm>
            <a:off x="3534496" y="835385"/>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79351076"/>
      </p:ext>
    </p:extLst>
  </p:cSld>
  <p:clrMapOvr>
    <a:masterClrMapping/>
  </p:clrMapOvr>
  <p:timing>
    <p:tnLst>
      <p:par>
        <p:cTn id="1" dur="indefinite" restart="never" nodeType="tmRoot"/>
      </p:par>
    </p:tnLst>
  </p:timing>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24852" y="9326"/>
            <a:ext cx="9360000"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Title 1"/>
          <p:cNvSpPr>
            <a:spLocks noGrp="1"/>
          </p:cNvSpPr>
          <p:nvPr>
            <p:ph type="title"/>
          </p:nvPr>
        </p:nvSpPr>
        <p:spPr>
          <a:xfrm>
            <a:off x="3534496" y="835385"/>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22070059"/>
      </p:ext>
    </p:extLst>
  </p:cSld>
  <p:clrMapOvr>
    <a:masterClrMapping/>
  </p:clrMapOvr>
  <p:timing>
    <p:tnLst>
      <p:par>
        <p:cTn id="1" dur="indefinite" restart="never" nodeType="tmRoot"/>
      </p:par>
    </p:tnLst>
  </p:timing>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20</a:t>
            </a:r>
            <a:endParaRPr lang="en-US" sz="2800">
              <a:latin typeface="Helvetica Neue Thin" charset="0"/>
              <a:ea typeface="Helvetica Neue Thin" charset="0"/>
              <a:cs typeface="Helvetica Neue Thin" charset="0"/>
            </a:endParaRPr>
          </a:p>
        </p:txBody>
      </p:sp>
      <p:sp>
        <p:nvSpPr>
          <p:cNvPr id="84"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112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85930382"/>
      </p:ext>
    </p:extLst>
  </p:cSld>
  <p:clrMapOvr>
    <a:masterClrMapping/>
  </p:clrMapOvr>
  <p:timing>
    <p:tnLst>
      <p:par>
        <p:cTn id="1" dur="indefinite" restart="never" nodeType="tmRoot"/>
      </p:par>
    </p:tnLst>
  </p:timing>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685509" y="5213550"/>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10</a:t>
            </a:r>
            <a:endParaRPr lang="en-US" sz="2800">
              <a:latin typeface="Helvetica Neue Thin" charset="0"/>
              <a:ea typeface="Helvetica Neue Thin" charset="0"/>
              <a:cs typeface="Helvetica Neue Thin" charset="0"/>
            </a:endParaRPr>
          </a:p>
        </p:txBody>
      </p:sp>
      <p:sp>
        <p:nvSpPr>
          <p:cNvPr id="84"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152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46134930"/>
      </p:ext>
    </p:extLst>
  </p:cSld>
  <p:clrMapOvr>
    <a:masterClrMapping/>
  </p:clrMapOvr>
  <p:timing>
    <p:tnLst>
      <p:par>
        <p:cTn id="1" dur="indefinite" restart="never" nodeType="tmRoot"/>
      </p:par>
    </p:tnLst>
  </p:timing>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78829581"/>
      </p:ext>
    </p:extLst>
  </p:cSld>
  <p:clrMapOvr>
    <a:masterClrMapping/>
  </p:clrMapOvr>
  <p:timing>
    <p:tnLst>
      <p:par>
        <p:cTn id="1" dur="indefinite" restart="never" nodeType="tmRoot"/>
      </p:par>
    </p:tnLst>
  </p:timing>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24708846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d</a:t>
            </a:r>
            <a:r>
              <a:rPr lang="en-US" sz="3200" b="1" dirty="0" err="1" smtClean="0">
                <a:latin typeface="Helvetica Neue Thin" charset="0"/>
                <a:ea typeface="Helvetica Neue Thin" charset="0"/>
                <a:cs typeface="Helvetica Neue Thin" charset="0"/>
              </a:rPr>
              <a:t>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genética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6"/>
          </p:cNvCxnSpPr>
          <p:nvPr/>
        </p:nvCxnSpPr>
        <p:spPr>
          <a:xfrm>
            <a:off x="5032849" y="365940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134177442"/>
      </p:ext>
    </p:extLst>
  </p:cSld>
  <p:clrMapOvr>
    <a:masterClrMapping/>
  </p:clrMapOvr>
  <p:timing>
    <p:tnLst>
      <p:par>
        <p:cTn id="1" dur="indefinite" restart="never" nodeType="tmRoot"/>
      </p:par>
    </p:tnLst>
  </p:timing>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389996261"/>
      </p:ext>
    </p:extLst>
  </p:cSld>
  <p:clrMapOvr>
    <a:masterClrMapping/>
  </p:clrMapOvr>
  <p:timing>
    <p:tnLst>
      <p:par>
        <p:cTn id="1" dur="indefinite" restart="never" nodeType="tmRoot"/>
      </p:par>
    </p:tnLst>
  </p:timing>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205262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2" name="Freeform: Shape 11"/>
          <p:cNvSpPr/>
          <p:nvPr/>
        </p:nvSpPr>
        <p:spPr>
          <a:xfrm>
            <a:off x="3758496"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3101599"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4415393"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5073198"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11"/>
          <p:cNvSpPr/>
          <p:nvPr/>
        </p:nvSpPr>
        <p:spPr>
          <a:xfrm>
            <a:off x="6386992"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11"/>
          <p:cNvSpPr/>
          <p:nvPr/>
        </p:nvSpPr>
        <p:spPr>
          <a:xfrm>
            <a:off x="5730095"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3758496"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5073198"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6386992"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5073198"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1"/>
          <p:cNvSpPr/>
          <p:nvPr/>
        </p:nvSpPr>
        <p:spPr>
          <a:xfrm>
            <a:off x="573009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1"/>
          <p:cNvSpPr/>
          <p:nvPr/>
        </p:nvSpPr>
        <p:spPr>
          <a:xfrm>
            <a:off x="310114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1"/>
          <p:cNvSpPr/>
          <p:nvPr/>
        </p:nvSpPr>
        <p:spPr>
          <a:xfrm>
            <a:off x="375804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3104830"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1"/>
          <p:cNvSpPr/>
          <p:nvPr/>
        </p:nvSpPr>
        <p:spPr>
          <a:xfrm>
            <a:off x="310114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4410574"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1"/>
          <p:cNvSpPr/>
          <p:nvPr/>
        </p:nvSpPr>
        <p:spPr>
          <a:xfrm>
            <a:off x="4410574"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441770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1"/>
          <p:cNvSpPr/>
          <p:nvPr/>
        </p:nvSpPr>
        <p:spPr>
          <a:xfrm>
            <a:off x="5073198" y="49563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573009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638699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6386992"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5730095"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7" name="Title 1"/>
          <p:cNvSpPr txBox="1">
            <a:spLocks/>
          </p:cNvSpPr>
          <p:nvPr/>
        </p:nvSpPr>
        <p:spPr>
          <a:xfrm>
            <a:off x="6547040" y="221233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8" name="Title 1"/>
          <p:cNvSpPr txBox="1">
            <a:spLocks/>
          </p:cNvSpPr>
          <p:nvPr/>
        </p:nvSpPr>
        <p:spPr>
          <a:xfrm>
            <a:off x="6546542" y="51320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9" name="Up Arrow 138"/>
          <p:cNvSpPr/>
          <p:nvPr/>
        </p:nvSpPr>
        <p:spPr>
          <a:xfrm rot="10800000">
            <a:off x="7617031" y="2263300"/>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0" name="Up Arrow 139"/>
          <p:cNvSpPr/>
          <p:nvPr/>
        </p:nvSpPr>
        <p:spPr>
          <a:xfrm>
            <a:off x="7621406" y="51472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032405442"/>
      </p:ext>
    </p:extLst>
  </p:cSld>
  <p:clrMapOvr>
    <a:masterClrMapping/>
  </p:clrMapOvr>
  <p:timing>
    <p:tnLst>
      <p:par>
        <p:cTn id="1" dur="indefinite" restart="never" nodeType="tmRoot"/>
      </p:par>
    </p:tnLst>
  </p:timing>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205262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96" name="Freeform: Shape 177"/>
          <p:cNvSpPr/>
          <p:nvPr/>
        </p:nvSpPr>
        <p:spPr>
          <a:xfrm>
            <a:off x="5300904" y="179091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77"/>
          <p:cNvSpPr/>
          <p:nvPr/>
        </p:nvSpPr>
        <p:spPr>
          <a:xfrm>
            <a:off x="6616925" y="115252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3758496"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3101599"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4415393"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5073198"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11"/>
          <p:cNvSpPr/>
          <p:nvPr/>
        </p:nvSpPr>
        <p:spPr>
          <a:xfrm>
            <a:off x="6386992"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11"/>
          <p:cNvSpPr/>
          <p:nvPr/>
        </p:nvSpPr>
        <p:spPr>
          <a:xfrm>
            <a:off x="5730095"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3758496"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5073198"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6386992"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5073198"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1"/>
          <p:cNvSpPr/>
          <p:nvPr/>
        </p:nvSpPr>
        <p:spPr>
          <a:xfrm>
            <a:off x="573009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1"/>
          <p:cNvSpPr/>
          <p:nvPr/>
        </p:nvSpPr>
        <p:spPr>
          <a:xfrm>
            <a:off x="310114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1"/>
          <p:cNvSpPr/>
          <p:nvPr/>
        </p:nvSpPr>
        <p:spPr>
          <a:xfrm>
            <a:off x="375804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3104830"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1"/>
          <p:cNvSpPr/>
          <p:nvPr/>
        </p:nvSpPr>
        <p:spPr>
          <a:xfrm>
            <a:off x="310114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4410574"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1"/>
          <p:cNvSpPr/>
          <p:nvPr/>
        </p:nvSpPr>
        <p:spPr>
          <a:xfrm>
            <a:off x="4410574"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441770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1"/>
          <p:cNvSpPr/>
          <p:nvPr/>
        </p:nvSpPr>
        <p:spPr>
          <a:xfrm>
            <a:off x="5073198" y="49563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573009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638699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6386992"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5730095"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6" name="Freeform: Shape 177"/>
          <p:cNvSpPr/>
          <p:nvPr/>
        </p:nvSpPr>
        <p:spPr>
          <a:xfrm>
            <a:off x="3956603" y="4695484"/>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7" name="Freeform: Shape 177"/>
          <p:cNvSpPr/>
          <p:nvPr/>
        </p:nvSpPr>
        <p:spPr>
          <a:xfrm>
            <a:off x="5969093" y="469466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8" name="Freeform: Shape 177"/>
          <p:cNvSpPr/>
          <p:nvPr/>
        </p:nvSpPr>
        <p:spPr>
          <a:xfrm>
            <a:off x="3985323" y="5917325"/>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9" name="Freeform: Shape 177"/>
          <p:cNvSpPr/>
          <p:nvPr/>
        </p:nvSpPr>
        <p:spPr>
          <a:xfrm>
            <a:off x="5300904" y="4694667"/>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0" name="Freeform: Shape 177"/>
          <p:cNvSpPr/>
          <p:nvPr/>
        </p:nvSpPr>
        <p:spPr>
          <a:xfrm>
            <a:off x="5964815" y="5930310"/>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1" name="Freeform: Shape 177"/>
          <p:cNvSpPr/>
          <p:nvPr/>
        </p:nvSpPr>
        <p:spPr>
          <a:xfrm>
            <a:off x="3315129" y="4106008"/>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2" name="Freeform: Shape 177"/>
          <p:cNvSpPr/>
          <p:nvPr/>
        </p:nvSpPr>
        <p:spPr>
          <a:xfrm>
            <a:off x="4664950" y="4106008"/>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3" name="Freeform: Shape 177"/>
          <p:cNvSpPr/>
          <p:nvPr/>
        </p:nvSpPr>
        <p:spPr>
          <a:xfrm>
            <a:off x="3314876" y="5962424"/>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4" name="Freeform: Shape 177"/>
          <p:cNvSpPr/>
          <p:nvPr/>
        </p:nvSpPr>
        <p:spPr>
          <a:xfrm>
            <a:off x="6616925" y="4056282"/>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Title 1"/>
          <p:cNvSpPr txBox="1">
            <a:spLocks/>
          </p:cNvSpPr>
          <p:nvPr/>
        </p:nvSpPr>
        <p:spPr>
          <a:xfrm>
            <a:off x="6547040" y="221233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6" name="Title 1"/>
          <p:cNvSpPr txBox="1">
            <a:spLocks/>
          </p:cNvSpPr>
          <p:nvPr/>
        </p:nvSpPr>
        <p:spPr>
          <a:xfrm>
            <a:off x="6546542" y="51320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7" name="Up Arrow 136"/>
          <p:cNvSpPr/>
          <p:nvPr/>
        </p:nvSpPr>
        <p:spPr>
          <a:xfrm rot="10800000">
            <a:off x="7617031" y="2263300"/>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8" name="Up Arrow 137"/>
          <p:cNvSpPr/>
          <p:nvPr/>
        </p:nvSpPr>
        <p:spPr>
          <a:xfrm>
            <a:off x="7621406" y="51472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152077888"/>
      </p:ext>
    </p:extLst>
  </p:cSld>
  <p:clrMapOvr>
    <a:masterClrMapping/>
  </p:clrMapOvr>
  <p:timing>
    <p:tnLst>
      <p:par>
        <p:cTn id="1" dur="indefinite" restart="never" nodeType="tmRoot"/>
      </p:par>
    </p:tnLst>
  </p:timing>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m</a:t>
            </a:r>
            <a:r>
              <a:rPr lang="pt-BR" sz="3600" dirty="0" smtClean="0">
                <a:latin typeface="Helvetica Neue" charset="0"/>
                <a:ea typeface="Helvetica Neue" charset="0"/>
                <a:cs typeface="Helvetica Neue" charset="0"/>
              </a:rPr>
              <a:t>utação </a:t>
            </a:r>
            <a:r>
              <a:rPr lang="pt-BR" sz="3600" dirty="0" smtClean="0">
                <a:solidFill>
                  <a:schemeClr val="bg1"/>
                </a:solidFill>
                <a:latin typeface="Helvetica Neue" charset="0"/>
                <a:ea typeface="Helvetica Neue" charset="0"/>
                <a:cs typeface="Helvetica Neue" charset="0"/>
              </a:rPr>
              <a:t>+ amostragem</a:t>
            </a:r>
            <a:endParaRPr lang="pt-BR" sz="3600" dirty="0">
              <a:solidFill>
                <a:schemeClr val="bg1"/>
              </a:solidFill>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2" name="Freeform: Shape 11"/>
          <p:cNvSpPr/>
          <p:nvPr/>
        </p:nvSpPr>
        <p:spPr>
          <a:xfrm>
            <a:off x="3758496"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3101599"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4415393"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5073198"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3758496"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5073198"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6386992"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5073198"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3104830"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4410574"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441770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573009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638699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6386992"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5730095"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5" name="Title 1"/>
          <p:cNvSpPr txBox="1">
            <a:spLocks/>
          </p:cNvSpPr>
          <p:nvPr/>
        </p:nvSpPr>
        <p:spPr>
          <a:xfrm>
            <a:off x="6547040" y="221233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6" name="Title 1"/>
          <p:cNvSpPr txBox="1">
            <a:spLocks/>
          </p:cNvSpPr>
          <p:nvPr/>
        </p:nvSpPr>
        <p:spPr>
          <a:xfrm>
            <a:off x="6546542" y="51320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37" name="Up Arrow 136"/>
          <p:cNvSpPr/>
          <p:nvPr/>
        </p:nvSpPr>
        <p:spPr>
          <a:xfrm rot="10800000">
            <a:off x="7617031" y="2263300"/>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8" name="Up Arrow 137"/>
          <p:cNvSpPr/>
          <p:nvPr/>
        </p:nvSpPr>
        <p:spPr>
          <a:xfrm>
            <a:off x="7621406" y="51472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019085868"/>
      </p:ext>
    </p:extLst>
  </p:cSld>
  <p:clrMapOvr>
    <a:masterClrMapping/>
  </p:clrMapOvr>
  <p:timing>
    <p:tnLst>
      <p:par>
        <p:cTn id="1" dur="indefinite" restart="never" nodeType="tmRoot"/>
      </p:par>
    </p:tnLst>
  </p:timing>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Freeform: Shape 11"/>
          <p:cNvSpPr/>
          <p:nvPr/>
        </p:nvSpPr>
        <p:spPr>
          <a:xfrm>
            <a:off x="3758496"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3101599"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415393"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5073198"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6386992" y="14405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5730095"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3758496"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496"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198"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6386992"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5073198"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73009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10114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375804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04830"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310114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4410574"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0574"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4417705"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5073198" y="205262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730095" y="144052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386992" y="205682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6386992" y="328941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5730095" y="267311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 amostragem</a:t>
            </a:r>
            <a:endParaRPr lang="pt-BR" sz="3600">
              <a:latin typeface="Helvetica Neue" charset="0"/>
              <a:ea typeface="Helvetica Neue" charset="0"/>
              <a:cs typeface="Helvetica Neue" charset="0"/>
            </a:endParaRPr>
          </a:p>
        </p:txBody>
      </p:sp>
      <p:sp>
        <p:nvSpPr>
          <p:cNvPr id="81"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95" name="Circular Arrow 94"/>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2" name="Freeform: Shape 11"/>
          <p:cNvSpPr/>
          <p:nvPr/>
        </p:nvSpPr>
        <p:spPr>
          <a:xfrm>
            <a:off x="3758496"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3101599"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4415393"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5073198"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11"/>
          <p:cNvSpPr/>
          <p:nvPr/>
        </p:nvSpPr>
        <p:spPr>
          <a:xfrm>
            <a:off x="6386992" y="4344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11"/>
          <p:cNvSpPr/>
          <p:nvPr/>
        </p:nvSpPr>
        <p:spPr>
          <a:xfrm>
            <a:off x="5730095"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3758496"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5073198"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6386992"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5073198"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1"/>
          <p:cNvSpPr/>
          <p:nvPr/>
        </p:nvSpPr>
        <p:spPr>
          <a:xfrm>
            <a:off x="573009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1"/>
          <p:cNvSpPr/>
          <p:nvPr/>
        </p:nvSpPr>
        <p:spPr>
          <a:xfrm>
            <a:off x="310114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1"/>
          <p:cNvSpPr/>
          <p:nvPr/>
        </p:nvSpPr>
        <p:spPr>
          <a:xfrm>
            <a:off x="375804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3104830"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1"/>
          <p:cNvSpPr/>
          <p:nvPr/>
        </p:nvSpPr>
        <p:spPr>
          <a:xfrm>
            <a:off x="310114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4410574"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1"/>
          <p:cNvSpPr/>
          <p:nvPr/>
        </p:nvSpPr>
        <p:spPr>
          <a:xfrm>
            <a:off x="4410574"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4417705"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1"/>
          <p:cNvSpPr/>
          <p:nvPr/>
        </p:nvSpPr>
        <p:spPr>
          <a:xfrm>
            <a:off x="5073198" y="49563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5730095" y="43442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6386992" y="4960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6386992" y="61931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5730095" y="55768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9" name="Title 1"/>
          <p:cNvSpPr txBox="1">
            <a:spLocks/>
          </p:cNvSpPr>
          <p:nvPr/>
        </p:nvSpPr>
        <p:spPr>
          <a:xfrm>
            <a:off x="6547040" y="221233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60" name="Title 1"/>
          <p:cNvSpPr txBox="1">
            <a:spLocks/>
          </p:cNvSpPr>
          <p:nvPr/>
        </p:nvSpPr>
        <p:spPr>
          <a:xfrm>
            <a:off x="6546542" y="51320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61" name="Up Arrow 160"/>
          <p:cNvSpPr/>
          <p:nvPr/>
        </p:nvSpPr>
        <p:spPr>
          <a:xfrm rot="10800000">
            <a:off x="7617031" y="2263300"/>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2" name="Up Arrow 161"/>
          <p:cNvSpPr/>
          <p:nvPr/>
        </p:nvSpPr>
        <p:spPr>
          <a:xfrm>
            <a:off x="7621406" y="51472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39593582"/>
      </p:ext>
    </p:extLst>
  </p:cSld>
  <p:clrMapOvr>
    <a:masterClrMapping/>
  </p:clrMapOvr>
  <p:timing>
    <p:tnLst>
      <p:par>
        <p:cTn id="1" dur="indefinite" restart="never" nodeType="tmRoot"/>
      </p:par>
    </p:tnLst>
  </p:timing>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2" name="Group 41"/>
          <p:cNvGrpSpPr/>
          <p:nvPr/>
        </p:nvGrpSpPr>
        <p:grpSpPr>
          <a:xfrm>
            <a:off x="10106388" y="708931"/>
            <a:ext cx="1908984" cy="1326265"/>
            <a:chOff x="167789" y="611023"/>
            <a:chExt cx="2654310" cy="1853416"/>
          </a:xfrm>
        </p:grpSpPr>
        <p:sp>
          <p:nvSpPr>
            <p:cNvPr id="43" name="Freeform: Shape 11"/>
            <p:cNvSpPr/>
            <p:nvPr/>
          </p:nvSpPr>
          <p:spPr>
            <a:xfrm>
              <a:off x="167789"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824686"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1481583" y="6110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167789"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24686"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8"/>
            <p:cNvSpPr/>
            <p:nvPr/>
          </p:nvSpPr>
          <p:spPr>
            <a:xfrm>
              <a:off x="1481583" y="12273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Circular Arrow 48"/>
            <p:cNvSpPr/>
            <p:nvPr/>
          </p:nvSpPr>
          <p:spPr>
            <a:xfrm rot="12051820" flipV="1">
              <a:off x="1571105" y="995423"/>
              <a:ext cx="1250994" cy="1469016"/>
            </a:xfrm>
            <a:prstGeom prst="circularArrow">
              <a:avLst>
                <a:gd name="adj1" fmla="val 12500"/>
                <a:gd name="adj2" fmla="val 1142319"/>
                <a:gd name="adj3" fmla="val 20457681"/>
                <a:gd name="adj4" fmla="val 11772950"/>
                <a:gd name="adj5" fmla="val 12500"/>
              </a:avLst>
            </a:prstGeom>
            <a:solidFill>
              <a:schemeClr val="tx1"/>
            </a:solid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grpSp>
      <p:sp>
        <p:nvSpPr>
          <p:cNvPr id="50" name="Title 1"/>
          <p:cNvSpPr txBox="1">
            <a:spLocks/>
          </p:cNvSpPr>
          <p:nvPr/>
        </p:nvSpPr>
        <p:spPr>
          <a:xfrm>
            <a:off x="9531738" y="11314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aphicFrame>
        <p:nvGraphicFramePr>
          <p:cNvPr id="51"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52" name="Straight Connector 51"/>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4" name="TextBox 53"/>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5" name="Straight Connector 5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4"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25" name="TextBox 24"/>
          <p:cNvSpPr txBox="1"/>
          <p:nvPr/>
        </p:nvSpPr>
        <p:spPr>
          <a:xfrm>
            <a:off x="9874570" y="4865626"/>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26" name="Straight Connector 25"/>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02" name="Freeform: Shape 11"/>
          <p:cNvSpPr/>
          <p:nvPr/>
        </p:nvSpPr>
        <p:spPr>
          <a:xfrm>
            <a:off x="2958435"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11"/>
          <p:cNvSpPr/>
          <p:nvPr/>
        </p:nvSpPr>
        <p:spPr>
          <a:xfrm>
            <a:off x="230153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11"/>
          <p:cNvSpPr/>
          <p:nvPr/>
        </p:nvSpPr>
        <p:spPr>
          <a:xfrm>
            <a:off x="3615332"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11"/>
          <p:cNvSpPr/>
          <p:nvPr/>
        </p:nvSpPr>
        <p:spPr>
          <a:xfrm>
            <a:off x="4273137"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11"/>
          <p:cNvSpPr/>
          <p:nvPr/>
        </p:nvSpPr>
        <p:spPr>
          <a:xfrm>
            <a:off x="5586931"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11"/>
          <p:cNvSpPr/>
          <p:nvPr/>
        </p:nvSpPr>
        <p:spPr>
          <a:xfrm>
            <a:off x="493003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8" name="Freeform: Shape 11"/>
          <p:cNvSpPr/>
          <p:nvPr/>
        </p:nvSpPr>
        <p:spPr>
          <a:xfrm>
            <a:off x="2958435"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295843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27313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58693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4273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11"/>
          <p:cNvSpPr/>
          <p:nvPr/>
        </p:nvSpPr>
        <p:spPr>
          <a:xfrm>
            <a:off x="493003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Freeform: Shape 11"/>
          <p:cNvSpPr/>
          <p:nvPr/>
        </p:nvSpPr>
        <p:spPr>
          <a:xfrm>
            <a:off x="2301084"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5" name="Freeform: Shape 11"/>
          <p:cNvSpPr/>
          <p:nvPr/>
        </p:nvSpPr>
        <p:spPr>
          <a:xfrm>
            <a:off x="295798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6" name="Freeform: Shape 11"/>
          <p:cNvSpPr/>
          <p:nvPr/>
        </p:nvSpPr>
        <p:spPr>
          <a:xfrm>
            <a:off x="2304769"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7" name="Freeform: Shape 11"/>
          <p:cNvSpPr/>
          <p:nvPr/>
        </p:nvSpPr>
        <p:spPr>
          <a:xfrm>
            <a:off x="230108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8" name="Freeform: Shape 11"/>
          <p:cNvSpPr/>
          <p:nvPr/>
        </p:nvSpPr>
        <p:spPr>
          <a:xfrm>
            <a:off x="3610513"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9" name="Freeform: Shape 11"/>
          <p:cNvSpPr/>
          <p:nvPr/>
        </p:nvSpPr>
        <p:spPr>
          <a:xfrm>
            <a:off x="3610513"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0" name="Freeform: Shape 11"/>
          <p:cNvSpPr/>
          <p:nvPr/>
        </p:nvSpPr>
        <p:spPr>
          <a:xfrm>
            <a:off x="361764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Freeform: Shape 11"/>
          <p:cNvSpPr/>
          <p:nvPr/>
        </p:nvSpPr>
        <p:spPr>
          <a:xfrm>
            <a:off x="4273137"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2" name="Freeform: Shape 11"/>
          <p:cNvSpPr/>
          <p:nvPr/>
        </p:nvSpPr>
        <p:spPr>
          <a:xfrm>
            <a:off x="4930034"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3" name="Freeform: Shape 11"/>
          <p:cNvSpPr/>
          <p:nvPr/>
        </p:nvSpPr>
        <p:spPr>
          <a:xfrm>
            <a:off x="558693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4" name="Freeform: Shape 11"/>
          <p:cNvSpPr/>
          <p:nvPr/>
        </p:nvSpPr>
        <p:spPr>
          <a:xfrm>
            <a:off x="55869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5" name="Freeform: Shape 11"/>
          <p:cNvSpPr/>
          <p:nvPr/>
        </p:nvSpPr>
        <p:spPr>
          <a:xfrm>
            <a:off x="493003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0" name="Title 1"/>
          <p:cNvSpPr txBox="1">
            <a:spLocks/>
          </p:cNvSpPr>
          <p:nvPr/>
        </p:nvSpPr>
        <p:spPr>
          <a:xfrm>
            <a:off x="5746481" y="343512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a:latin typeface="Helvetica Neue Thin" charset="0"/>
              <a:ea typeface="Helvetica Neue Thin" charset="0"/>
              <a:cs typeface="Helvetica Neue Thin" charset="0"/>
            </a:endParaRPr>
          </a:p>
        </p:txBody>
      </p:sp>
      <p:sp>
        <p:nvSpPr>
          <p:cNvPr id="162" name="Up Arrow 161"/>
          <p:cNvSpPr/>
          <p:nvPr/>
        </p:nvSpPr>
        <p:spPr>
          <a:xfrm>
            <a:off x="6821345" y="345032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 amostragem</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2045748774"/>
      </p:ext>
    </p:extLst>
  </p:cSld>
  <p:clrMapOvr>
    <a:masterClrMapping/>
  </p:clrMapOvr>
  <p:timing>
    <p:tnLst>
      <p:par>
        <p:cTn id="1" dur="indefinite" restart="never" nodeType="tmRoot"/>
      </p:par>
    </p:tnLst>
  </p:timing>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02819604"/>
      </p:ext>
    </p:extLst>
  </p:cSld>
  <p:clrMapOvr>
    <a:masterClrMapping/>
  </p:clrMapOvr>
  <p:timing>
    <p:tnLst>
      <p:par>
        <p:cTn id="1" dur="indefinite" restart="never" nodeType="tmRoot"/>
      </p:par>
    </p:tnLst>
  </p:timing>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512232240"/>
      </p:ext>
    </p:extLst>
  </p:cSld>
  <p:clrMapOvr>
    <a:masterClrMapping/>
  </p:clrMapOvr>
  <p:timing>
    <p:tnLst>
      <p:par>
        <p:cTn id="1" dur="indefinite" restart="never" nodeType="tmRoot"/>
      </p:par>
    </p:tnLst>
  </p:timing>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15" name="Group 14"/>
          <p:cNvGrpSpPr/>
          <p:nvPr/>
        </p:nvGrpSpPr>
        <p:grpSpPr>
          <a:xfrm>
            <a:off x="7113722" y="73099"/>
            <a:ext cx="4931135" cy="428533"/>
            <a:chOff x="7113722" y="73099"/>
            <a:chExt cx="4931135" cy="428533"/>
          </a:xfrm>
        </p:grpSpPr>
        <p:sp>
          <p:nvSpPr>
            <p:cNvPr id="1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329681762"/>
      </p:ext>
    </p:extLst>
  </p:cSld>
  <p:clrMapOvr>
    <a:masterClrMapping/>
  </p:clrMapOvr>
  <p:timing>
    <p:tnLst>
      <p:par>
        <p:cTn id="1" dur="indefinite" restart="never" nodeType="tmRoot"/>
      </p:par>
    </p:tnLst>
  </p:timing>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7" name="Rectangle 16"/>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8" name="Group 17"/>
          <p:cNvGrpSpPr/>
          <p:nvPr/>
        </p:nvGrpSpPr>
        <p:grpSpPr>
          <a:xfrm>
            <a:off x="7113722" y="73099"/>
            <a:ext cx="4931135" cy="428533"/>
            <a:chOff x="7113722" y="73099"/>
            <a:chExt cx="4931135" cy="428533"/>
          </a:xfrm>
        </p:grpSpPr>
        <p:sp>
          <p:nvSpPr>
            <p:cNvPr id="19"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1" name="Group 30"/>
          <p:cNvGrpSpPr>
            <a:grpSpLocks noChangeAspect="1"/>
          </p:cNvGrpSpPr>
          <p:nvPr/>
        </p:nvGrpSpPr>
        <p:grpSpPr>
          <a:xfrm>
            <a:off x="397998" y="5186005"/>
            <a:ext cx="639442" cy="571510"/>
            <a:chOff x="361129" y="5547062"/>
            <a:chExt cx="1370297" cy="1224720"/>
          </a:xfrm>
        </p:grpSpPr>
        <p:sp>
          <p:nvSpPr>
            <p:cNvPr id="32"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6" name="Picture 35"/>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37" name="Picture 36"/>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38" name="Picture 37"/>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grpSp>
        <p:nvGrpSpPr>
          <p:cNvPr id="39" name="Group 38"/>
          <p:cNvGrpSpPr>
            <a:grpSpLocks noChangeAspect="1"/>
          </p:cNvGrpSpPr>
          <p:nvPr/>
        </p:nvGrpSpPr>
        <p:grpSpPr>
          <a:xfrm>
            <a:off x="86008" y="465773"/>
            <a:ext cx="1184629" cy="914026"/>
            <a:chOff x="7056360" y="3671999"/>
            <a:chExt cx="2520000" cy="1944361"/>
          </a:xfrm>
        </p:grpSpPr>
        <p:sp>
          <p:nvSpPr>
            <p:cNvPr id="40"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Straight Connector 49"/>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1" name="Straight Connector 50"/>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2"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4"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7879152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f</a:t>
            </a:r>
            <a:r>
              <a:rPr lang="en-US" sz="3200" b="1" dirty="0" err="1" smtClean="0">
                <a:latin typeface="Helvetica Neue Thin" charset="0"/>
                <a:ea typeface="Helvetica Neue Thin" charset="0"/>
                <a:cs typeface="Helvetica Neue Thin" charset="0"/>
              </a:rPr>
              <a:t>luxo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gênico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6"/>
          </p:cNvCxnSpPr>
          <p:nvPr/>
        </p:nvCxnSpPr>
        <p:spPr>
          <a:xfrm>
            <a:off x="5032849" y="365940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049579649"/>
      </p:ext>
    </p:extLst>
  </p:cSld>
  <p:clrMapOvr>
    <a:masterClrMapping/>
  </p:clrMapOvr>
  <p:timing>
    <p:tnLst>
      <p:par>
        <p:cTn id="1" dur="indefinite" restart="never" nodeType="tmRoot"/>
      </p:par>
    </p:tnLst>
  </p:timing>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326377108"/>
      </p:ext>
    </p:extLst>
  </p:cSld>
  <p:clrMapOvr>
    <a:masterClrMapping/>
  </p:clrMapOvr>
  <p:timing>
    <p:tnLst>
      <p:par>
        <p:cTn id="1" dur="indefinite" restart="never" nodeType="tmRoot"/>
      </p:par>
    </p:tnLst>
  </p:timing>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48" name="Espaço Reservado para Conteúdo 5"/>
          <p:cNvGraphicFramePr>
            <a:graphicFrameLocks/>
          </p:cNvGraphicFramePr>
          <p:nvPr>
            <p:extLst>
              <p:ext uri="{D42A27DB-BD31-4B8C-83A1-F6EECF244321}">
                <p14:modId xmlns:p14="http://schemas.microsoft.com/office/powerpoint/2010/main" val="929122548"/>
              </p:ext>
            </p:extLst>
          </p:nvPr>
        </p:nvGraphicFramePr>
        <p:xfrm>
          <a:off x="9445582" y="1866119"/>
          <a:ext cx="2460005" cy="1648519"/>
        </p:xfrm>
        <a:graphic>
          <a:graphicData uri="http://schemas.openxmlformats.org/drawingml/2006/chart">
            <c:chart xmlns:c="http://schemas.openxmlformats.org/drawingml/2006/chart" xmlns:r="http://schemas.openxmlformats.org/officeDocument/2006/relationships" r:id="rId4"/>
          </a:graphicData>
        </a:graphic>
      </p:graphicFrame>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5">
              <a:lum/>
              <a:alphaModFix/>
            </a:blip>
            <a:srcRect/>
            <a:stretch>
              <a:fillRect/>
            </a:stretch>
          </p:blipFill>
          <p:spPr>
            <a:xfrm>
              <a:off x="865129" y="6370023"/>
              <a:ext cx="637560" cy="329400"/>
            </a:xfrm>
            <a:prstGeom prst="rect">
              <a:avLst/>
            </a:prstGeom>
            <a:noFill/>
            <a:ln>
              <a:noFill/>
            </a:ln>
          </p:spPr>
        </p:pic>
        <p:pic>
          <p:nvPicPr>
            <p:cNvPr id="49" name="Picture 48"/>
            <p:cNvPicPr>
              <a:picLocks noChangeAspect="1"/>
            </p:cNvPicPr>
            <p:nvPr/>
          </p:nvPicPr>
          <p:blipFill>
            <a:blip r:embed="rId6">
              <a:lum/>
              <a:alphaModFix/>
            </a:blip>
            <a:srcRect/>
            <a:stretch>
              <a:fillRect/>
            </a:stretch>
          </p:blipFill>
          <p:spPr>
            <a:xfrm rot="323826">
              <a:off x="633984" y="6248908"/>
              <a:ext cx="306720" cy="340200"/>
            </a:xfrm>
            <a:prstGeom prst="rect">
              <a:avLst/>
            </a:prstGeom>
            <a:noFill/>
            <a:ln>
              <a:noFill/>
            </a:ln>
          </p:spPr>
        </p:pic>
        <p:pic>
          <p:nvPicPr>
            <p:cNvPr id="50" name="Picture 49"/>
            <p:cNvPicPr>
              <a:picLocks noChangeAspect="1"/>
            </p:cNvPicPr>
            <p:nvPr/>
          </p:nvPicPr>
          <p:blipFill>
            <a:blip r:embed="rId6">
              <a:lum/>
              <a:alphaModFix/>
            </a:blip>
            <a:srcRect/>
            <a:stretch>
              <a:fillRect/>
            </a:stretch>
          </p:blipFill>
          <p:spPr>
            <a:xfrm rot="399444" flipH="1">
              <a:off x="1412826" y="6256828"/>
              <a:ext cx="318600" cy="324360"/>
            </a:xfrm>
            <a:prstGeom prst="rect">
              <a:avLst/>
            </a:prstGeom>
            <a:noFill/>
            <a:ln>
              <a:noFill/>
            </a:ln>
          </p:spPr>
        </p:pic>
      </p:grpSp>
      <p:grpSp>
        <p:nvGrpSpPr>
          <p:cNvPr id="51" name="Group 50"/>
          <p:cNvGrpSpPr>
            <a:grpSpLocks noChangeAspect="1"/>
          </p:cNvGrpSpPr>
          <p:nvPr/>
        </p:nvGrpSpPr>
        <p:grpSpPr>
          <a:xfrm>
            <a:off x="86008" y="465773"/>
            <a:ext cx="1184629" cy="914026"/>
            <a:chOff x="7056360" y="3671999"/>
            <a:chExt cx="2520000" cy="1944361"/>
          </a:xfrm>
        </p:grpSpPr>
        <p:sp>
          <p:nvSpPr>
            <p:cNvPr id="52"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Straight Connector 60"/>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2"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4"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21706856"/>
      </p:ext>
    </p:extLst>
  </p:cSld>
  <p:clrMapOvr>
    <a:masterClrMapping/>
  </p:clrMapOvr>
  <p:timing>
    <p:tnLst>
      <p:par>
        <p:cTn id="1" dur="indefinite" restart="never" nodeType="tmRoot"/>
      </p:par>
    </p:tnLst>
  </p:timing>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21542565"/>
      </p:ext>
    </p:extLst>
  </p:cSld>
  <p:clrMapOvr>
    <a:masterClrMapping/>
  </p:clrMapOvr>
  <p:timing>
    <p:tnLst>
      <p:par>
        <p:cTn id="1" dur="indefinite" restart="never" nodeType="tmRoot"/>
      </p:par>
    </p:tnLst>
  </p:timing>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Title 1"/>
          <p:cNvSpPr>
            <a:spLocks noGrp="1"/>
          </p:cNvSpPr>
          <p:nvPr>
            <p:ph type="title"/>
          </p:nvPr>
        </p:nvSpPr>
        <p:spPr>
          <a:xfrm>
            <a:off x="3197802" y="855008"/>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25522370"/>
      </p:ext>
    </p:extLst>
  </p:cSld>
  <p:clrMapOvr>
    <a:masterClrMapping/>
  </p:clrMapOvr>
  <p:timing>
    <p:tnLst>
      <p:par>
        <p:cTn id="1" dur="indefinite" restart="never" nodeType="tmRoot"/>
      </p:par>
    </p:tnLst>
  </p:timing>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5"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
        <p:nvSpPr>
          <p:cNvPr id="36"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83"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20"/>
          <p:cNvSpPr>
            <a:spLocks noChangeAspect="1"/>
          </p:cNvSpPr>
          <p:nvPr/>
        </p:nvSpPr>
        <p:spPr>
          <a:xfrm>
            <a:off x="685058" y="5190622"/>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101"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64264057"/>
      </p:ext>
    </p:extLst>
  </p:cSld>
  <p:clrMapOvr>
    <a:masterClrMapping/>
  </p:clrMapOvr>
  <p:timing>
    <p:tnLst>
      <p:par>
        <p:cTn id="1" dur="indefinite" restart="never" nodeType="tmRoot"/>
      </p:par>
    </p:tnLst>
  </p:timing>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6"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5"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Title 1"/>
          <p:cNvSpPr txBox="1">
            <a:spLocks/>
          </p:cNvSpPr>
          <p:nvPr/>
        </p:nvSpPr>
        <p:spPr>
          <a:xfrm>
            <a:off x="316307"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10</a:t>
            </a:r>
            <a:endParaRPr lang="en-US" sz="2800">
              <a:latin typeface="Helvetica Neue Thin" charset="0"/>
              <a:ea typeface="Helvetica Neue Thin" charset="0"/>
              <a:cs typeface="Helvetica Neue Thin" charset="0"/>
            </a:endParaRPr>
          </a:p>
        </p:txBody>
      </p:sp>
      <p:sp>
        <p:nvSpPr>
          <p:cNvPr id="89"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152</a:t>
            </a:r>
            <a:endParaRPr lang="en-US" sz="2800">
              <a:latin typeface="Helvetica Neue Thin" charset="0"/>
              <a:ea typeface="Helvetica Neue Thin" charset="0"/>
              <a:cs typeface="Helvetica Neue Thin" charset="0"/>
            </a:endParaRPr>
          </a:p>
        </p:txBody>
      </p:sp>
      <p:sp>
        <p:nvSpPr>
          <p:cNvPr id="90" name="Freeform: Shape 20"/>
          <p:cNvSpPr>
            <a:spLocks noChangeAspect="1"/>
          </p:cNvSpPr>
          <p:nvPr/>
        </p:nvSpPr>
        <p:spPr>
          <a:xfrm>
            <a:off x="685058" y="5190622"/>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Tree>
    <p:extLst>
      <p:ext uri="{BB962C8B-B14F-4D97-AF65-F5344CB8AC3E}">
        <p14:creationId xmlns:p14="http://schemas.microsoft.com/office/powerpoint/2010/main" val="730990077"/>
      </p:ext>
    </p:extLst>
  </p:cSld>
  <p:clrMapOvr>
    <a:masterClrMapping/>
  </p:clrMapOvr>
  <p:timing>
    <p:tnLst>
      <p:par>
        <p:cTn id="1" dur="indefinite" restart="never" nodeType="tmRoot"/>
      </p:par>
    </p:tnLst>
  </p:timing>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71"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Title 1"/>
          <p:cNvSpPr txBox="1">
            <a:spLocks/>
          </p:cNvSpPr>
          <p:nvPr/>
        </p:nvSpPr>
        <p:spPr>
          <a:xfrm>
            <a:off x="223319" y="472714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endParaRPr lang="en-US" sz="2800">
              <a:latin typeface="Helvetica Neue Thin" charset="0"/>
              <a:ea typeface="Helvetica Neue Thin" charset="0"/>
              <a:cs typeface="Helvetica Neue Thin" charset="0"/>
            </a:endParaRPr>
          </a:p>
        </p:txBody>
      </p:sp>
      <p:sp>
        <p:nvSpPr>
          <p:cNvPr id="77"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176</a:t>
            </a:r>
            <a:endParaRPr lang="en-US" sz="2800">
              <a:latin typeface="Helvetica Neue Thin" charset="0"/>
              <a:ea typeface="Helvetica Neue Thin" charset="0"/>
              <a:cs typeface="Helvetica Neue Thin" charset="0"/>
            </a:endParaRPr>
          </a:p>
        </p:txBody>
      </p:sp>
      <p:sp>
        <p:nvSpPr>
          <p:cNvPr id="78" name="Freeform: Shape 20"/>
          <p:cNvSpPr>
            <a:spLocks noChangeAspect="1"/>
          </p:cNvSpPr>
          <p:nvPr/>
        </p:nvSpPr>
        <p:spPr>
          <a:xfrm>
            <a:off x="685058" y="5190622"/>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5729187" y="39303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6370993" y="332882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Tree>
    <p:extLst>
      <p:ext uri="{BB962C8B-B14F-4D97-AF65-F5344CB8AC3E}">
        <p14:creationId xmlns:p14="http://schemas.microsoft.com/office/powerpoint/2010/main" val="459910011"/>
      </p:ext>
    </p:extLst>
  </p:cSld>
  <p:clrMapOvr>
    <a:masterClrMapping/>
  </p:clrMapOvr>
  <p:timing>
    <p:tnLst>
      <p:par>
        <p:cTn id="1" dur="indefinite" restart="never" nodeType="tmRoot"/>
      </p:par>
    </p:tnLst>
  </p:timing>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75"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176</a:t>
            </a:r>
            <a:endParaRPr lang="en-US" sz="2800">
              <a:latin typeface="Helvetica Neue Thin" charset="0"/>
              <a:ea typeface="Helvetica Neue Thin" charset="0"/>
              <a:cs typeface="Helvetica Neue Thin" charset="0"/>
            </a:endParaRPr>
          </a:p>
        </p:txBody>
      </p:sp>
      <p:sp>
        <p:nvSpPr>
          <p:cNvPr id="79" name="Freeform: Shape 11"/>
          <p:cNvSpPr/>
          <p:nvPr/>
        </p:nvSpPr>
        <p:spPr>
          <a:xfrm>
            <a:off x="5729187" y="39303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6370993" y="332882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6370993" y="45614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Tree>
    <p:extLst>
      <p:ext uri="{BB962C8B-B14F-4D97-AF65-F5344CB8AC3E}">
        <p14:creationId xmlns:p14="http://schemas.microsoft.com/office/powerpoint/2010/main" val="335556928"/>
      </p:ext>
    </p:extLst>
  </p:cSld>
  <p:clrMapOvr>
    <a:masterClrMapping/>
  </p:clrMapOvr>
  <p:timing>
    <p:tnLst>
      <p:par>
        <p:cTn id="1" dur="indefinite" restart="never" nodeType="tmRoot"/>
      </p:par>
    </p:tnLst>
  </p:timing>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8"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5073198"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5073198"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73009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073198" y="392367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573009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8699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3009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75" name="Freeform: Shape 37"/>
          <p:cNvSpPr/>
          <p:nvPr/>
        </p:nvSpPr>
        <p:spPr>
          <a:xfrm>
            <a:off x="685509" y="428986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275169" y="379641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  x 176</a:t>
            </a:r>
            <a:endParaRPr lang="en-US" sz="2800">
              <a:latin typeface="Helvetica Neue Thin" charset="0"/>
              <a:ea typeface="Helvetica Neue Thin" charset="0"/>
              <a:cs typeface="Helvetica Neue Thin" charset="0"/>
            </a:endParaRPr>
          </a:p>
        </p:txBody>
      </p:sp>
      <p:sp>
        <p:nvSpPr>
          <p:cNvPr id="79" name="Freeform: Shape 11"/>
          <p:cNvSpPr/>
          <p:nvPr/>
        </p:nvSpPr>
        <p:spPr>
          <a:xfrm>
            <a:off x="5729187" y="39303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6370993" y="332882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98"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6386992"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6370993" y="45614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Text Placeholder 23"/>
          <p:cNvSpPr txBox="1">
            <a:spLocks/>
          </p:cNvSpPr>
          <p:nvPr/>
        </p:nvSpPr>
        <p:spPr>
          <a:xfrm>
            <a:off x="0" y="585804"/>
            <a:ext cx="9252488" cy="12013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e</a:t>
            </a:r>
            <a:r>
              <a:rPr lang="pt-BR" sz="3600" smtClean="0">
                <a:latin typeface="Helvetica Neue" charset="0"/>
                <a:ea typeface="Helvetica Neue" charset="0"/>
                <a:cs typeface="Helvetica Neue" charset="0"/>
              </a:rPr>
              <a:t>xclusão competitiva de espécies</a:t>
            </a:r>
          </a:p>
        </p:txBody>
      </p:sp>
      <p:sp>
        <p:nvSpPr>
          <p:cNvPr id="72" name="Title 1"/>
          <p:cNvSpPr txBox="1">
            <a:spLocks/>
          </p:cNvSpPr>
          <p:nvPr/>
        </p:nvSpPr>
        <p:spPr>
          <a:xfrm>
            <a:off x="98422" y="5557466"/>
            <a:ext cx="9293612"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stratégia</a:t>
            </a:r>
            <a:r>
              <a:rPr lang="en-US" sz="3200" dirty="0" smtClean="0">
                <a:latin typeface="Helvetica Neue Thin" charset="0"/>
                <a:ea typeface="Helvetica Neue Thin" charset="0"/>
                <a:cs typeface="Helvetica Neue Thin" charset="0"/>
              </a:rPr>
              <a:t> de </a:t>
            </a:r>
            <a:r>
              <a:rPr lang="en-US" sz="3200" dirty="0" err="1" smtClean="0">
                <a:latin typeface="Helvetica Neue Thin" charset="0"/>
                <a:ea typeface="Helvetica Neue Thin" charset="0"/>
                <a:cs typeface="Helvetica Neue Thin" charset="0"/>
              </a:rPr>
              <a:t>maior</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fecundidade</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melhor</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competidora</a:t>
            </a:r>
            <a:r>
              <a:rPr lang="en-US" sz="3200" dirty="0" smtClean="0">
                <a:latin typeface="Helvetica Neue Thin" charset="0"/>
                <a:ea typeface="Helvetica Neue Thin" charset="0"/>
                <a:cs typeface="Helvetica Neue Thin" charset="0"/>
              </a:rPr>
              <a:t> </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17744245"/>
      </p:ext>
    </p:extLst>
  </p:cSld>
  <p:clrMapOvr>
    <a:masterClrMapping/>
  </p:clrMapOvr>
  <p:timing>
    <p:tnLst>
      <p:par>
        <p:cTn id="1" dur="indefinite" restart="never" nodeType="tmRoot"/>
      </p:par>
    </p:tnLst>
  </p:timing>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3">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48" name="Espaço Reservado para Conteúdo 5"/>
          <p:cNvGraphicFramePr>
            <a:graphicFrameLocks/>
          </p:cNvGraphicFramePr>
          <p:nvPr>
            <p:extLst>
              <p:ext uri="{D42A27DB-BD31-4B8C-83A1-F6EECF244321}">
                <p14:modId xmlns:p14="http://schemas.microsoft.com/office/powerpoint/2010/main" val="1105648724"/>
              </p:ext>
            </p:extLst>
          </p:nvPr>
        </p:nvGraphicFramePr>
        <p:xfrm>
          <a:off x="9445582" y="1866119"/>
          <a:ext cx="2460005" cy="1648519"/>
        </p:xfrm>
        <a:graphic>
          <a:graphicData uri="http://schemas.openxmlformats.org/drawingml/2006/chart">
            <c:chart xmlns:c="http://schemas.openxmlformats.org/drawingml/2006/chart" xmlns:r="http://schemas.openxmlformats.org/officeDocument/2006/relationships" r:id="rId5"/>
          </a:graphicData>
        </a:graphic>
      </p:graphicFrame>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6">
              <a:lum/>
              <a:alphaModFix/>
            </a:blip>
            <a:srcRect/>
            <a:stretch>
              <a:fillRect/>
            </a:stretch>
          </p:blipFill>
          <p:spPr>
            <a:xfrm>
              <a:off x="865129" y="6370023"/>
              <a:ext cx="637560" cy="329400"/>
            </a:xfrm>
            <a:prstGeom prst="rect">
              <a:avLst/>
            </a:prstGeom>
            <a:noFill/>
            <a:ln>
              <a:noFill/>
            </a:ln>
          </p:spPr>
        </p:pic>
        <p:pic>
          <p:nvPicPr>
            <p:cNvPr id="49" name="Picture 48"/>
            <p:cNvPicPr>
              <a:picLocks noChangeAspect="1"/>
            </p:cNvPicPr>
            <p:nvPr/>
          </p:nvPicPr>
          <p:blipFill>
            <a:blip r:embed="rId7">
              <a:lum/>
              <a:alphaModFix/>
            </a:blip>
            <a:srcRect/>
            <a:stretch>
              <a:fillRect/>
            </a:stretch>
          </p:blipFill>
          <p:spPr>
            <a:xfrm rot="323826">
              <a:off x="633984" y="6248908"/>
              <a:ext cx="306720" cy="340200"/>
            </a:xfrm>
            <a:prstGeom prst="rect">
              <a:avLst/>
            </a:prstGeom>
            <a:noFill/>
            <a:ln>
              <a:noFill/>
            </a:ln>
          </p:spPr>
        </p:pic>
        <p:pic>
          <p:nvPicPr>
            <p:cNvPr id="50" name="Picture 49"/>
            <p:cNvPicPr>
              <a:picLocks noChangeAspect="1"/>
            </p:cNvPicPr>
            <p:nvPr/>
          </p:nvPicPr>
          <p:blipFill>
            <a:blip r:embed="rId7">
              <a:lum/>
              <a:alphaModFix/>
            </a:blip>
            <a:srcRect/>
            <a:stretch>
              <a:fillRect/>
            </a:stretch>
          </p:blipFill>
          <p:spPr>
            <a:xfrm rot="399444" flipH="1">
              <a:off x="1412826" y="6256828"/>
              <a:ext cx="318600" cy="324360"/>
            </a:xfrm>
            <a:prstGeom prst="rect">
              <a:avLst/>
            </a:prstGeom>
            <a:noFill/>
            <a:ln>
              <a:noFill/>
            </a:ln>
          </p:spPr>
        </p:pic>
      </p:grpSp>
      <p:grpSp>
        <p:nvGrpSpPr>
          <p:cNvPr id="51" name="Group 50"/>
          <p:cNvGrpSpPr>
            <a:grpSpLocks noChangeAspect="1"/>
          </p:cNvGrpSpPr>
          <p:nvPr/>
        </p:nvGrpSpPr>
        <p:grpSpPr>
          <a:xfrm>
            <a:off x="86008" y="465773"/>
            <a:ext cx="1184629" cy="914026"/>
            <a:chOff x="7056360" y="3671999"/>
            <a:chExt cx="2520000" cy="1944361"/>
          </a:xfrm>
        </p:grpSpPr>
        <p:sp>
          <p:nvSpPr>
            <p:cNvPr id="52"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Straight Connector 60"/>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2"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64" name="Group 63"/>
          <p:cNvGrpSpPr/>
          <p:nvPr/>
        </p:nvGrpSpPr>
        <p:grpSpPr>
          <a:xfrm>
            <a:off x="10116366" y="708931"/>
            <a:ext cx="1324967" cy="809484"/>
            <a:chOff x="10101492" y="954085"/>
            <a:chExt cx="1842994" cy="1145136"/>
          </a:xfrm>
        </p:grpSpPr>
        <p:sp>
          <p:nvSpPr>
            <p:cNvPr id="6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97960654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6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f</a:t>
            </a:r>
            <a:r>
              <a:rPr lang="en-US" sz="3200" b="1" dirty="0" err="1" smtClean="0">
                <a:latin typeface="Helvetica Neue Thin" charset="0"/>
                <a:ea typeface="Helvetica Neue Thin" charset="0"/>
                <a:cs typeface="Helvetica Neue Thin" charset="0"/>
              </a:rPr>
              <a:t>luxo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gênico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6"/>
          </p:cNvCxnSpPr>
          <p:nvPr/>
        </p:nvCxnSpPr>
        <p:spPr>
          <a:xfrm>
            <a:off x="5032849" y="365940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Freeform: Shape 11"/>
          <p:cNvSpPr/>
          <p:nvPr/>
        </p:nvSpPr>
        <p:spPr>
          <a:xfrm>
            <a:off x="8164937" y="341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7508040"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8821834"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7508040" y="33709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8821834" y="341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8164937"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Left-Right Arrow 1"/>
          <p:cNvSpPr/>
          <p:nvPr/>
        </p:nvSpPr>
        <p:spPr>
          <a:xfrm rot="5400000">
            <a:off x="8033831" y="1821965"/>
            <a:ext cx="826668" cy="399497"/>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29645081"/>
      </p:ext>
    </p:extLst>
  </p:cSld>
  <p:clrMapOvr>
    <a:masterClrMapping/>
  </p:clrMapOvr>
  <p:timing>
    <p:tnLst>
      <p:par>
        <p:cTn id="1" dur="indefinite" restart="never" nodeType="tmRoot"/>
      </p:par>
    </p:tnLst>
  </p:timing>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3">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48" name="Espaço Reservado para Conteúdo 5"/>
          <p:cNvGraphicFramePr>
            <a:graphicFrameLocks/>
          </p:cNvGraphicFramePr>
          <p:nvPr>
            <p:extLst>
              <p:ext uri="{D42A27DB-BD31-4B8C-83A1-F6EECF244321}">
                <p14:modId xmlns:p14="http://schemas.microsoft.com/office/powerpoint/2010/main" val="1039362939"/>
              </p:ext>
            </p:extLst>
          </p:nvPr>
        </p:nvGraphicFramePr>
        <p:xfrm>
          <a:off x="9445582" y="1866119"/>
          <a:ext cx="2460005" cy="1648519"/>
        </p:xfrm>
        <a:graphic>
          <a:graphicData uri="http://schemas.openxmlformats.org/drawingml/2006/chart">
            <c:chart xmlns:c="http://schemas.openxmlformats.org/drawingml/2006/chart" xmlns:r="http://schemas.openxmlformats.org/officeDocument/2006/relationships" r:id="rId5"/>
          </a:graphicData>
        </a:graphic>
      </p:graphicFrame>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6">
              <a:lum/>
              <a:alphaModFix/>
            </a:blip>
            <a:srcRect/>
            <a:stretch>
              <a:fillRect/>
            </a:stretch>
          </p:blipFill>
          <p:spPr>
            <a:xfrm>
              <a:off x="865129" y="6370023"/>
              <a:ext cx="637560" cy="329400"/>
            </a:xfrm>
            <a:prstGeom prst="rect">
              <a:avLst/>
            </a:prstGeom>
            <a:noFill/>
            <a:ln>
              <a:noFill/>
            </a:ln>
          </p:spPr>
        </p:pic>
        <p:pic>
          <p:nvPicPr>
            <p:cNvPr id="49" name="Picture 48"/>
            <p:cNvPicPr>
              <a:picLocks noChangeAspect="1"/>
            </p:cNvPicPr>
            <p:nvPr/>
          </p:nvPicPr>
          <p:blipFill>
            <a:blip r:embed="rId7">
              <a:lum/>
              <a:alphaModFix/>
            </a:blip>
            <a:srcRect/>
            <a:stretch>
              <a:fillRect/>
            </a:stretch>
          </p:blipFill>
          <p:spPr>
            <a:xfrm rot="323826">
              <a:off x="633984" y="6248908"/>
              <a:ext cx="306720" cy="340200"/>
            </a:xfrm>
            <a:prstGeom prst="rect">
              <a:avLst/>
            </a:prstGeom>
            <a:noFill/>
            <a:ln>
              <a:noFill/>
            </a:ln>
          </p:spPr>
        </p:pic>
        <p:pic>
          <p:nvPicPr>
            <p:cNvPr id="50" name="Picture 49"/>
            <p:cNvPicPr>
              <a:picLocks noChangeAspect="1"/>
            </p:cNvPicPr>
            <p:nvPr/>
          </p:nvPicPr>
          <p:blipFill>
            <a:blip r:embed="rId7">
              <a:lum/>
              <a:alphaModFix/>
            </a:blip>
            <a:srcRect/>
            <a:stretch>
              <a:fillRect/>
            </a:stretch>
          </p:blipFill>
          <p:spPr>
            <a:xfrm rot="399444" flipH="1">
              <a:off x="1412826" y="6256828"/>
              <a:ext cx="318600" cy="324360"/>
            </a:xfrm>
            <a:prstGeom prst="rect">
              <a:avLst/>
            </a:prstGeom>
            <a:noFill/>
            <a:ln>
              <a:noFill/>
            </a:ln>
          </p:spPr>
        </p:pic>
      </p:grpSp>
      <p:grpSp>
        <p:nvGrpSpPr>
          <p:cNvPr id="51" name="Group 50"/>
          <p:cNvGrpSpPr>
            <a:grpSpLocks noChangeAspect="1"/>
          </p:cNvGrpSpPr>
          <p:nvPr/>
        </p:nvGrpSpPr>
        <p:grpSpPr>
          <a:xfrm>
            <a:off x="86008" y="465773"/>
            <a:ext cx="1184629" cy="914026"/>
            <a:chOff x="7056360" y="3671999"/>
            <a:chExt cx="2520000" cy="1944361"/>
          </a:xfrm>
        </p:grpSpPr>
        <p:sp>
          <p:nvSpPr>
            <p:cNvPr id="52"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Straight Connector 60"/>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2"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64" name="Group 63"/>
          <p:cNvGrpSpPr/>
          <p:nvPr/>
        </p:nvGrpSpPr>
        <p:grpSpPr>
          <a:xfrm>
            <a:off x="10116366" y="708931"/>
            <a:ext cx="1324967" cy="809484"/>
            <a:chOff x="10101492" y="954085"/>
            <a:chExt cx="1842994" cy="1145136"/>
          </a:xfrm>
        </p:grpSpPr>
        <p:sp>
          <p:nvSpPr>
            <p:cNvPr id="6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72" name="Text Placeholder 23"/>
          <p:cNvSpPr txBox="1">
            <a:spLocks/>
          </p:cNvSpPr>
          <p:nvPr/>
        </p:nvSpPr>
        <p:spPr>
          <a:xfrm>
            <a:off x="2777167" y="3007723"/>
            <a:ext cx="4901880" cy="79798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dirty="0">
                <a:latin typeface="Helvetica Neue" charset="0"/>
                <a:ea typeface="Helvetica Neue" charset="0"/>
                <a:cs typeface="Helvetica Neue" charset="0"/>
              </a:rPr>
              <a:t>a</a:t>
            </a:r>
            <a:r>
              <a:rPr lang="pt-BR" sz="3600" dirty="0" smtClean="0">
                <a:latin typeface="Helvetica Neue" charset="0"/>
                <a:ea typeface="Helvetica Neue" charset="0"/>
                <a:cs typeface="Helvetica Neue" charset="0"/>
              </a:rPr>
              <a:t>usência </a:t>
            </a:r>
            <a:r>
              <a:rPr lang="pt-BR" sz="3600" smtClean="0">
                <a:latin typeface="Helvetica Neue" charset="0"/>
                <a:ea typeface="Helvetica Neue" charset="0"/>
                <a:cs typeface="Helvetica Neue" charset="0"/>
              </a:rPr>
              <a:t>de mutação</a:t>
            </a:r>
            <a:endParaRPr lang="pt-BR" sz="3600" dirty="0" smtClean="0">
              <a:latin typeface="Helvetica Neue" charset="0"/>
              <a:ea typeface="Helvetica Neue" charset="0"/>
              <a:cs typeface="Helvetica Neue" charset="0"/>
            </a:endParaRPr>
          </a:p>
        </p:txBody>
      </p:sp>
    </p:spTree>
    <p:extLst>
      <p:ext uri="{BB962C8B-B14F-4D97-AF65-F5344CB8AC3E}">
        <p14:creationId xmlns:p14="http://schemas.microsoft.com/office/powerpoint/2010/main" val="1676928198"/>
      </p:ext>
    </p:extLst>
  </p:cSld>
  <p:clrMapOvr>
    <a:masterClrMapping/>
  </p:clrMapOvr>
  <p:timing>
    <p:tnLst>
      <p:par>
        <p:cTn id="1" dur="indefinite" restart="never" nodeType="tmRoot"/>
      </p:par>
    </p:tnLst>
  </p:timing>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Up-Down Arrow 62"/>
          <p:cNvSpPr/>
          <p:nvPr/>
        </p:nvSpPr>
        <p:spPr>
          <a:xfrm>
            <a:off x="1808237" y="1007623"/>
            <a:ext cx="157996" cy="345623"/>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102104248"/>
      </p:ext>
    </p:extLst>
  </p:cSld>
  <p:clrMapOvr>
    <a:masterClrMapping/>
  </p:clrMapOvr>
  <p:timing>
    <p:tnLst>
      <p:par>
        <p:cTn id="1" dur="indefinite" restart="never" nodeType="tmRoot"/>
      </p:par>
    </p:tnLst>
  </p:timing>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p:nvPr/>
        </p:nvPicPr>
        <p:blipFill>
          <a:blip r:embed="rId2">
            <a:extLst>
              <a:ext uri="{28A0092B-C50C-407E-A947-70E740481C1C}">
                <a14:useLocalDpi xmlns:a14="http://schemas.microsoft.com/office/drawing/2010/main" val="0"/>
              </a:ext>
            </a:extLst>
          </a:blip>
          <a:stretch>
            <a:fillRect/>
          </a:stretch>
        </p:blipFill>
        <p:spPr>
          <a:xfrm>
            <a:off x="231123" y="9326"/>
            <a:ext cx="9360000" cy="6840000"/>
          </a:xfrm>
          <a:prstGeom prst="rect">
            <a:avLst/>
          </a:prstGeom>
        </p:spPr>
      </p:pic>
      <p:sp>
        <p:nvSpPr>
          <p:cNvPr id="20"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23"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3"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4" name="Straight Connector 43"/>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6" name="Straight Connector 45"/>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sp>
        <p:nvSpPr>
          <p:cNvPr id="29" name="Rectangle 28"/>
          <p:cNvSpPr/>
          <p:nvPr/>
        </p:nvSpPr>
        <p:spPr>
          <a:xfrm rot="10800000" flipV="1">
            <a:off x="1334746"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8" name="Picture 47"/>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9" name="Picture 48"/>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50" name="Group 49"/>
          <p:cNvGrpSpPr>
            <a:grpSpLocks noChangeAspect="1"/>
          </p:cNvGrpSpPr>
          <p:nvPr/>
        </p:nvGrpSpPr>
        <p:grpSpPr>
          <a:xfrm>
            <a:off x="86008" y="465773"/>
            <a:ext cx="1184629" cy="914026"/>
            <a:chOff x="7056360" y="3671999"/>
            <a:chExt cx="2520000" cy="1944361"/>
          </a:xfrm>
        </p:grpSpPr>
        <p:sp>
          <p:nvSpPr>
            <p:cNvPr id="51"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Straight Connector 5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0" name="Straight Connector 5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63" name="Up-Down Arrow 62"/>
          <p:cNvSpPr/>
          <p:nvPr/>
        </p:nvSpPr>
        <p:spPr>
          <a:xfrm>
            <a:off x="1808237" y="1007623"/>
            <a:ext cx="157996" cy="345623"/>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4" name="Title 1"/>
          <p:cNvSpPr txBox="1">
            <a:spLocks/>
          </p:cNvSpPr>
          <p:nvPr/>
        </p:nvSpPr>
        <p:spPr>
          <a:xfrm>
            <a:off x="1839579" y="908595"/>
            <a:ext cx="664595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p</a:t>
            </a:r>
            <a:r>
              <a:rPr lang="en-US" sz="3200" dirty="0" err="1" smtClean="0">
                <a:latin typeface="Helvetica Neue Thin" charset="0"/>
                <a:ea typeface="Helvetica Neue Thin" charset="0"/>
                <a:cs typeface="Helvetica Neue Thin" charset="0"/>
              </a:rPr>
              <a:t>apel</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menor</a:t>
            </a:r>
            <a:r>
              <a:rPr lang="en-US" sz="3200" dirty="0" smtClean="0">
                <a:latin typeface="Helvetica Neue Thin" charset="0"/>
                <a:ea typeface="Helvetica Neue Thin" charset="0"/>
                <a:cs typeface="Helvetica Neue Thin" charset="0"/>
              </a:rPr>
              <a:t> da </a:t>
            </a: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11099287"/>
      </p:ext>
    </p:extLst>
  </p:cSld>
  <p:clrMapOvr>
    <a:masterClrMapping/>
  </p:clrMapOvr>
  <p:timing>
    <p:tnLst>
      <p:par>
        <p:cTn id="1" dur="indefinite" restart="never" nodeType="tmRoot"/>
      </p:par>
    </p:tnLst>
  </p:timing>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590608203"/>
      </p:ext>
    </p:extLst>
  </p:cSld>
  <p:clrMapOvr>
    <a:masterClrMapping/>
  </p:clrMapOvr>
  <p:timing>
    <p:tnLst>
      <p:par>
        <p:cTn id="1" dur="indefinite" restart="never" nodeType="tmRoot"/>
      </p:par>
    </p:tnLst>
  </p:timing>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475629965"/>
      </p:ext>
    </p:extLst>
  </p:cSld>
  <p:clrMapOvr>
    <a:masterClrMapping/>
  </p:clrMapOvr>
  <p:timing>
    <p:tnLst>
      <p:par>
        <p:cTn id="1" dur="indefinite" restart="never" nodeType="tmRoot"/>
      </p:par>
    </p:tnLst>
  </p:timing>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7113722" y="73099"/>
            <a:ext cx="4931135" cy="428533"/>
            <a:chOff x="7113722" y="73099"/>
            <a:chExt cx="4931135" cy="428533"/>
          </a:xfrm>
        </p:grpSpPr>
        <p:sp>
          <p:nvSpPr>
            <p:cNvPr id="2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296536157"/>
      </p:ext>
    </p:extLst>
  </p:cSld>
  <p:clrMapOvr>
    <a:masterClrMapping/>
  </p:clrMapOvr>
  <p:timing>
    <p:tnLst>
      <p:par>
        <p:cTn id="1" dur="indefinite" restart="never" nodeType="tmRoot"/>
      </p:par>
    </p:tnLst>
  </p:timing>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52918" y="9326"/>
            <a:ext cx="9342625"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7113722" y="73099"/>
            <a:ext cx="4931135" cy="428533"/>
            <a:chOff x="7113722" y="73099"/>
            <a:chExt cx="4931135" cy="428533"/>
          </a:xfrm>
        </p:grpSpPr>
        <p:sp>
          <p:nvSpPr>
            <p:cNvPr id="2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9" name="Title 1"/>
          <p:cNvSpPr>
            <a:spLocks noGrp="1"/>
          </p:cNvSpPr>
          <p:nvPr>
            <p:ph type="title"/>
          </p:nvPr>
        </p:nvSpPr>
        <p:spPr>
          <a:xfrm>
            <a:off x="3384737" y="879772"/>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36215137"/>
      </p:ext>
    </p:extLst>
  </p:cSld>
  <p:clrMapOvr>
    <a:masterClrMapping/>
  </p:clrMapOvr>
  <p:timing>
    <p:tnLst>
      <p:par>
        <p:cTn id="1" dur="indefinite" restart="never" nodeType="tmRoot"/>
      </p:par>
    </p:tnLst>
  </p:timing>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52918" y="9326"/>
            <a:ext cx="9342625"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8" name="Title 1"/>
          <p:cNvSpPr>
            <a:spLocks noGrp="1"/>
          </p:cNvSpPr>
          <p:nvPr>
            <p:ph type="title"/>
          </p:nvPr>
        </p:nvSpPr>
        <p:spPr>
          <a:xfrm>
            <a:off x="3384737" y="879772"/>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42023352"/>
      </p:ext>
    </p:extLst>
  </p:cSld>
  <p:clrMapOvr>
    <a:masterClrMapping/>
  </p:clrMapOvr>
  <p:timing>
    <p:tnLst>
      <p:par>
        <p:cTn id="1" dur="indefinite" restart="never" nodeType="tmRoot"/>
      </p:par>
    </p:tnLst>
  </p:timing>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52918" y="9326"/>
            <a:ext cx="9342625"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8" name="Espaço Reservado para Conteúdo 5"/>
          <p:cNvGraphicFramePr>
            <a:graphicFrameLocks/>
          </p:cNvGraphicFramePr>
          <p:nvPr>
            <p:extLst>
              <p:ext uri="{D42A27DB-BD31-4B8C-83A1-F6EECF244321}">
                <p14:modId xmlns:p14="http://schemas.microsoft.com/office/powerpoint/2010/main" val="1766258021"/>
              </p:ext>
            </p:extLst>
          </p:nvPr>
        </p:nvGraphicFramePr>
        <p:xfrm>
          <a:off x="9484764" y="3428191"/>
          <a:ext cx="2441851" cy="1648332"/>
        </p:xfrm>
        <a:graphic>
          <a:graphicData uri="http://schemas.openxmlformats.org/drawingml/2006/chart">
            <c:chart xmlns:c="http://schemas.openxmlformats.org/drawingml/2006/chart" xmlns:r="http://schemas.openxmlformats.org/officeDocument/2006/relationships" r:id="rId3"/>
          </a:graphicData>
        </a:graphic>
      </p:graphicFrame>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4"/>
          </a:graphicData>
        </a:graphic>
      </p:graphicFrame>
      <p:cxnSp>
        <p:nvCxnSpPr>
          <p:cNvPr id="48" name="Straight Connector 4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52" name="Straight Connector 5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7" name="Group 26"/>
          <p:cNvGrpSpPr/>
          <p:nvPr/>
        </p:nvGrpSpPr>
        <p:grpSpPr>
          <a:xfrm>
            <a:off x="7113722" y="73099"/>
            <a:ext cx="4931135" cy="428533"/>
            <a:chOff x="7113722" y="73099"/>
            <a:chExt cx="4931135" cy="428533"/>
          </a:xfrm>
        </p:grpSpPr>
        <p:sp>
          <p:nvSpPr>
            <p:cNvPr id="28"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33"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5"/>
          </a:graphicData>
        </a:graphic>
      </p:graphicFrame>
      <p:sp>
        <p:nvSpPr>
          <p:cNvPr id="34" name="Title 1"/>
          <p:cNvSpPr>
            <a:spLocks noGrp="1"/>
          </p:cNvSpPr>
          <p:nvPr>
            <p:ph type="title"/>
          </p:nvPr>
        </p:nvSpPr>
        <p:spPr>
          <a:xfrm>
            <a:off x="3384737" y="879772"/>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41061866"/>
      </p:ext>
    </p:extLst>
  </p:cSld>
  <p:clrMapOvr>
    <a:masterClrMapping/>
  </p:clrMapOvr>
  <p:timing>
    <p:tnLst>
      <p:par>
        <p:cTn id="1" dur="indefinite" restart="never" nodeType="tmRoot"/>
      </p:par>
    </p:tnLst>
  </p:timing>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52918" y="9326"/>
            <a:ext cx="9342625" cy="6840000"/>
          </a:xfrm>
          <a:prstGeom prst="rect">
            <a:avLst/>
          </a:prstGeom>
        </p:spPr>
      </p:pic>
      <p:sp>
        <p:nvSpPr>
          <p:cNvPr id="23"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sp>
        <p:nvSpPr>
          <p:cNvPr id="39"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40" name="Group 39"/>
          <p:cNvGrpSpPr/>
          <p:nvPr/>
        </p:nvGrpSpPr>
        <p:grpSpPr>
          <a:xfrm>
            <a:off x="10116366" y="708931"/>
            <a:ext cx="1324967" cy="809484"/>
            <a:chOff x="10101492" y="954085"/>
            <a:chExt cx="1842994" cy="1145136"/>
          </a:xfrm>
        </p:grpSpPr>
        <p:sp>
          <p:nvSpPr>
            <p:cNvPr id="41"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49" name="Straight Connector 4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29"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0" name="Straight Connector 29"/>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6" name="Group 25"/>
          <p:cNvGrpSpPr/>
          <p:nvPr/>
        </p:nvGrpSpPr>
        <p:grpSpPr>
          <a:xfrm>
            <a:off x="7113722" y="73099"/>
            <a:ext cx="4931135" cy="428533"/>
            <a:chOff x="7113722" y="73099"/>
            <a:chExt cx="4931135" cy="428533"/>
          </a:xfrm>
        </p:grpSpPr>
        <p:sp>
          <p:nvSpPr>
            <p:cNvPr id="2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8" name="Title 1"/>
          <p:cNvSpPr>
            <a:spLocks noGrp="1"/>
          </p:cNvSpPr>
          <p:nvPr>
            <p:ph type="title"/>
          </p:nvPr>
        </p:nvSpPr>
        <p:spPr>
          <a:xfrm>
            <a:off x="3384737" y="879772"/>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040899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398" y="3123515"/>
            <a:ext cx="2681207" cy="1844425"/>
          </a:xfrm>
          <a:prstGeom prst="rect">
            <a:avLst/>
          </a:prstGeom>
        </p:spPr>
      </p:pic>
      <p:cxnSp>
        <p:nvCxnSpPr>
          <p:cNvPr id="15" name="Straight Arrow Connector 14"/>
          <p:cNvCxnSpPr/>
          <p:nvPr/>
        </p:nvCxnSpPr>
        <p:spPr>
          <a:xfrm>
            <a:off x="502568" y="5171144"/>
            <a:ext cx="2681207"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831368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Rectangle 6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f</a:t>
            </a:r>
            <a:r>
              <a:rPr lang="en-US" sz="3200" b="1" dirty="0" err="1" smtClean="0">
                <a:latin typeface="Helvetica Neue Thin" charset="0"/>
                <a:ea typeface="Helvetica Neue Thin" charset="0"/>
                <a:cs typeface="Helvetica Neue Thin" charset="0"/>
              </a:rPr>
              <a:t>luxo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gênico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4"/>
          </p:cNvCxnSpPr>
          <p:nvPr/>
        </p:nvCxnSpPr>
        <p:spPr>
          <a:xfrm flipH="1">
            <a:off x="5032847" y="365940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Freeform: Shape 11"/>
          <p:cNvSpPr/>
          <p:nvPr/>
        </p:nvSpPr>
        <p:spPr>
          <a:xfrm>
            <a:off x="8164937" y="341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7508040"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8821834"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7508040" y="33709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8821834" y="3412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8164937" y="9575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Left-Right Arrow 1"/>
          <p:cNvSpPr/>
          <p:nvPr/>
        </p:nvSpPr>
        <p:spPr>
          <a:xfrm rot="5400000">
            <a:off x="8033831" y="1821965"/>
            <a:ext cx="826668" cy="399497"/>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75238325"/>
      </p:ext>
    </p:extLst>
  </p:cSld>
  <p:clrMapOvr>
    <a:masterClrMapping/>
  </p:clrMapOvr>
  <p:timing>
    <p:tnLst>
      <p:par>
        <p:cTn id="1" dur="indefinite" restart="never" nodeType="tmRoot"/>
      </p:par>
    </p:tnLst>
  </p:timing>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693448470"/>
      </p:ext>
    </p:extLst>
  </p:cSld>
  <p:clrMapOvr>
    <a:masterClrMapping/>
  </p:clrMapOvr>
  <p:timing>
    <p:tnLst>
      <p:par>
        <p:cTn id="1" dur="indefinite" restart="never" nodeType="tmRoot"/>
      </p:par>
    </p:tnLst>
  </p:timing>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394683021"/>
      </p:ext>
    </p:extLst>
  </p:cSld>
  <p:clrMapOvr>
    <a:masterClrMapping/>
  </p:clrMapOvr>
  <p:timing>
    <p:tnLst>
      <p:par>
        <p:cTn id="1" dur="indefinite" restart="never" nodeType="tmRoot"/>
      </p:par>
    </p:tnLst>
  </p:timing>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4" name="Group 33"/>
          <p:cNvGrpSpPr/>
          <p:nvPr/>
        </p:nvGrpSpPr>
        <p:grpSpPr>
          <a:xfrm>
            <a:off x="7113722" y="73099"/>
            <a:ext cx="4931135" cy="428533"/>
            <a:chOff x="7113722" y="73099"/>
            <a:chExt cx="4931135" cy="428533"/>
          </a:xfrm>
        </p:grpSpPr>
        <p:sp>
          <p:nvSpPr>
            <p:cNvPr id="38"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895905553"/>
      </p:ext>
    </p:extLst>
  </p:cSld>
  <p:clrMapOvr>
    <a:masterClrMapping/>
  </p:clrMapOvr>
  <p:timing>
    <p:tnLst>
      <p:par>
        <p:cTn id="1" dur="indefinite" restart="never" nodeType="tmRoot"/>
      </p:par>
    </p:tnLst>
  </p:timing>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68940" y="9326"/>
            <a:ext cx="9324367" cy="6840000"/>
          </a:xfrm>
          <a:prstGeom prst="rect">
            <a:avLst/>
          </a:prstGeom>
        </p:spPr>
      </p:pic>
      <p:sp>
        <p:nvSpPr>
          <p:cNvPr id="2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ext uri="{D42A27DB-BD31-4B8C-83A1-F6EECF244321}">
                <p14:modId xmlns:p14="http://schemas.microsoft.com/office/powerpoint/2010/main" val="93787633"/>
              </p:ext>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ext uri="{D42A27DB-BD31-4B8C-83A1-F6EECF244321}">
                <p14:modId xmlns:p14="http://schemas.microsoft.com/office/powerpoint/2010/main" val="35750933"/>
              </p:ext>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4" name="Group 33"/>
          <p:cNvGrpSpPr/>
          <p:nvPr/>
        </p:nvGrpSpPr>
        <p:grpSpPr>
          <a:xfrm>
            <a:off x="7113722" y="73099"/>
            <a:ext cx="4931135" cy="428533"/>
            <a:chOff x="7113722" y="73099"/>
            <a:chExt cx="4931135" cy="428533"/>
          </a:xfrm>
        </p:grpSpPr>
        <p:sp>
          <p:nvSpPr>
            <p:cNvPr id="38"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9"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2" name="Title 1"/>
          <p:cNvSpPr>
            <a:spLocks noGrp="1"/>
          </p:cNvSpPr>
          <p:nvPr>
            <p:ph type="title"/>
          </p:nvPr>
        </p:nvSpPr>
        <p:spPr>
          <a:xfrm>
            <a:off x="3623585" y="1434480"/>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91597121"/>
      </p:ext>
    </p:extLst>
  </p:cSld>
  <p:clrMapOvr>
    <a:masterClrMapping/>
  </p:clrMapOvr>
  <p:timing>
    <p:tnLst>
      <p:par>
        <p:cTn id="1" dur="indefinite" restart="never" nodeType="tmRoot"/>
      </p:par>
    </p:tnLst>
  </p:timing>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p:cNvPicPr/>
          <p:nvPr/>
        </p:nvPicPr>
        <p:blipFill>
          <a:blip r:embed="rId2">
            <a:extLst>
              <a:ext uri="{28A0092B-C50C-407E-A947-70E740481C1C}">
                <a14:useLocalDpi xmlns:a14="http://schemas.microsoft.com/office/drawing/2010/main" val="0"/>
              </a:ext>
            </a:extLst>
          </a:blip>
          <a:stretch>
            <a:fillRect/>
          </a:stretch>
        </p:blipFill>
        <p:spPr>
          <a:xfrm>
            <a:off x="268940" y="9326"/>
            <a:ext cx="9324367" cy="6840000"/>
          </a:xfrm>
          <a:prstGeom prst="rect">
            <a:avLst/>
          </a:prstGeom>
        </p:spPr>
      </p:pic>
      <p:sp>
        <p:nvSpPr>
          <p:cNvPr id="2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ext uri="{D42A27DB-BD31-4B8C-83A1-F6EECF244321}">
                <p14:modId xmlns:p14="http://schemas.microsoft.com/office/powerpoint/2010/main" val="967613586"/>
              </p:ext>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7" name="Title 1"/>
          <p:cNvSpPr>
            <a:spLocks noGrp="1"/>
          </p:cNvSpPr>
          <p:nvPr>
            <p:ph type="title"/>
          </p:nvPr>
        </p:nvSpPr>
        <p:spPr>
          <a:xfrm>
            <a:off x="3623585" y="1434480"/>
            <a:ext cx="3518285" cy="1325563"/>
          </a:xfrm>
        </p:spPr>
        <p:txBody>
          <a:bodyPr>
            <a:normAutofit/>
          </a:bodyPr>
          <a:lstStyle/>
          <a:p>
            <a:pPr algn="ctr"/>
            <a:r>
              <a:rPr lang="en-US" sz="2800" b="1" dirty="0" err="1" smtClean="0">
                <a:latin typeface="Helvetica Neue Thin" charset="0"/>
                <a:ea typeface="Helvetica Neue Thin" charset="0"/>
                <a:cs typeface="Helvetica Neue Thin" charset="0"/>
              </a:rPr>
              <a:t>Michaelis</a:t>
            </a:r>
            <a:r>
              <a:rPr lang="en-US" sz="2800" b="1" dirty="0" smtClean="0">
                <a:latin typeface="Helvetica Neue Thin" charset="0"/>
                <a:ea typeface="Helvetica Neue Thin" charset="0"/>
                <a:cs typeface="Helvetica Neue Thin" charset="0"/>
              </a:rPr>
              <a:t>-Menten</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62563212"/>
      </p:ext>
    </p:extLst>
  </p:cSld>
  <p:clrMapOvr>
    <a:masterClrMapping/>
  </p:clrMapOvr>
  <p:timing>
    <p:tnLst>
      <p:par>
        <p:cTn id="1" dur="indefinite" restart="never" nodeType="tmRoot"/>
      </p:par>
    </p:tnLst>
  </p:timing>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535620248"/>
      </p:ext>
    </p:extLst>
  </p:cSld>
  <p:clrMapOvr>
    <a:masterClrMapping/>
  </p:clrMapOvr>
  <p:timing>
    <p:tnLst>
      <p:par>
        <p:cTn id="1" dur="indefinite" restart="never" nodeType="tmRoot"/>
      </p:par>
    </p:tnLst>
  </p:timing>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85149361"/>
      </p:ext>
    </p:extLst>
  </p:cSld>
  <p:clrMapOvr>
    <a:masterClrMapping/>
  </p:clrMapOvr>
  <p:timing>
    <p:tnLst>
      <p:par>
        <p:cTn id="1" dur="indefinite" restart="never" nodeType="tmRoot"/>
      </p:par>
    </p:tnLst>
  </p:timing>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 name="Group 1"/>
          <p:cNvGrpSpPr/>
          <p:nvPr/>
        </p:nvGrpSpPr>
        <p:grpSpPr>
          <a:xfrm rot="16200000">
            <a:off x="630303" y="3772456"/>
            <a:ext cx="1502191" cy="823037"/>
            <a:chOff x="1564220" y="913340"/>
            <a:chExt cx="3357262" cy="823037"/>
          </a:xfrm>
        </p:grpSpPr>
        <p:cxnSp>
          <p:nvCxnSpPr>
            <p:cNvPr id="49" name="Straight Connector 4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
        <p:nvSpPr>
          <p:cNvPr id="57" name="Title 1"/>
          <p:cNvSpPr txBox="1">
            <a:spLocks/>
          </p:cNvSpPr>
          <p:nvPr/>
        </p:nvSpPr>
        <p:spPr>
          <a:xfrm>
            <a:off x="1904330" y="4272288"/>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r</a:t>
            </a:r>
            <a:r>
              <a:rPr lang="en-US" sz="2800" b="1" dirty="0" err="1" smtClean="0">
                <a:latin typeface="Helvetica Neue Thin" charset="0"/>
                <a:ea typeface="Helvetica Neue Thin" charset="0"/>
                <a:cs typeface="Helvetica Neue Thin" charset="0"/>
              </a:rPr>
              <a:t>edução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09550306"/>
      </p:ext>
    </p:extLst>
  </p:cSld>
  <p:clrMapOvr>
    <a:masterClrMapping/>
  </p:clrMapOvr>
  <p:timing>
    <p:tnLst>
      <p:par>
        <p:cTn id="1" dur="indefinite" restart="never" nodeType="tmRoot"/>
      </p:par>
    </p:tnLst>
  </p:timing>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 name="Group 1"/>
          <p:cNvGrpSpPr/>
          <p:nvPr/>
        </p:nvGrpSpPr>
        <p:grpSpPr>
          <a:xfrm rot="16200000">
            <a:off x="630303" y="3772456"/>
            <a:ext cx="1502191" cy="823037"/>
            <a:chOff x="1564220" y="913340"/>
            <a:chExt cx="3357262" cy="823037"/>
          </a:xfrm>
        </p:grpSpPr>
        <p:cxnSp>
          <p:nvCxnSpPr>
            <p:cNvPr id="49" name="Straight Connector 4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
        <p:nvSpPr>
          <p:cNvPr id="57" name="Title 1"/>
          <p:cNvSpPr txBox="1">
            <a:spLocks/>
          </p:cNvSpPr>
          <p:nvPr/>
        </p:nvSpPr>
        <p:spPr>
          <a:xfrm>
            <a:off x="1904330" y="4272288"/>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r</a:t>
            </a:r>
            <a:r>
              <a:rPr lang="en-US" sz="2800" b="1" dirty="0" err="1" smtClean="0">
                <a:latin typeface="Helvetica Neue Thin" charset="0"/>
                <a:ea typeface="Helvetica Neue Thin" charset="0"/>
                <a:cs typeface="Helvetica Neue Thin" charset="0"/>
              </a:rPr>
              <a:t>edução</a:t>
            </a:r>
            <a:endParaRPr lang="en-US" sz="2800" b="1" dirty="0">
              <a:latin typeface="Helvetica Neue Thin" charset="0"/>
              <a:ea typeface="Helvetica Neue Thin" charset="0"/>
              <a:cs typeface="Helvetica Neue Thin" charset="0"/>
            </a:endParaRPr>
          </a:p>
        </p:txBody>
      </p:sp>
      <p:grpSp>
        <p:nvGrpSpPr>
          <p:cNvPr id="61" name="Group 60"/>
          <p:cNvGrpSpPr/>
          <p:nvPr/>
        </p:nvGrpSpPr>
        <p:grpSpPr>
          <a:xfrm rot="16200000" flipH="1">
            <a:off x="2549712" y="3759465"/>
            <a:ext cx="976845" cy="823037"/>
            <a:chOff x="1564220" y="913340"/>
            <a:chExt cx="3357262" cy="823037"/>
          </a:xfrm>
        </p:grpSpPr>
        <p:cxnSp>
          <p:nvCxnSpPr>
            <p:cNvPr id="62" name="Straight Connector 61"/>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64" name="Title 1"/>
          <p:cNvSpPr txBox="1">
            <a:spLocks/>
          </p:cNvSpPr>
          <p:nvPr/>
        </p:nvSpPr>
        <p:spPr>
          <a:xfrm>
            <a:off x="4143721" y="3019779"/>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xclusão</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competitiva</a:t>
            </a:r>
            <a:endParaRPr lang="en-US" sz="2800" b="1" dirty="0">
              <a:latin typeface="Helvetica Neue Thin" charset="0"/>
              <a:ea typeface="Helvetica Neue Thin" charset="0"/>
              <a:cs typeface="Helvetica Neue Thin" charset="0"/>
            </a:endParaRPr>
          </a:p>
        </p:txBody>
      </p:sp>
      <p:sp>
        <p:nvSpPr>
          <p:cNvPr id="3" name="Striped Right Arrow 2"/>
          <p:cNvSpPr/>
          <p:nvPr/>
        </p:nvSpPr>
        <p:spPr>
          <a:xfrm>
            <a:off x="3697660" y="3507399"/>
            <a:ext cx="398206" cy="350321"/>
          </a:xfrm>
          <a:prstGeom prst="stripedRight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00020157"/>
      </p:ext>
    </p:extLst>
  </p:cSld>
  <p:clrMapOvr>
    <a:masterClrMapping/>
  </p:clrMapOvr>
  <p:timing>
    <p:tnLst>
      <p:par>
        <p:cTn id="1" dur="indefinite" restart="never" nodeType="tmRoot"/>
      </p:par>
    </p:tnLst>
  </p:timing>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 name="Group 1"/>
          <p:cNvGrpSpPr/>
          <p:nvPr/>
        </p:nvGrpSpPr>
        <p:grpSpPr>
          <a:xfrm rot="16200000">
            <a:off x="630303" y="3772456"/>
            <a:ext cx="1502191" cy="823037"/>
            <a:chOff x="1564220" y="913340"/>
            <a:chExt cx="3357262" cy="823037"/>
          </a:xfrm>
        </p:grpSpPr>
        <p:cxnSp>
          <p:nvCxnSpPr>
            <p:cNvPr id="49" name="Straight Connector 4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
        <p:nvSpPr>
          <p:cNvPr id="57" name="Title 1"/>
          <p:cNvSpPr txBox="1">
            <a:spLocks/>
          </p:cNvSpPr>
          <p:nvPr/>
        </p:nvSpPr>
        <p:spPr>
          <a:xfrm>
            <a:off x="1904330" y="4272288"/>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r</a:t>
            </a:r>
            <a:r>
              <a:rPr lang="en-US" sz="2800" b="1" dirty="0" err="1" smtClean="0">
                <a:latin typeface="Helvetica Neue Thin" charset="0"/>
                <a:ea typeface="Helvetica Neue Thin" charset="0"/>
                <a:cs typeface="Helvetica Neue Thin" charset="0"/>
              </a:rPr>
              <a:t>edução</a:t>
            </a:r>
            <a:endParaRPr lang="en-US" sz="2800" b="1" dirty="0">
              <a:latin typeface="Helvetica Neue Thin" charset="0"/>
              <a:ea typeface="Helvetica Neue Thin" charset="0"/>
              <a:cs typeface="Helvetica Neue Thin" charset="0"/>
            </a:endParaRPr>
          </a:p>
        </p:txBody>
      </p:sp>
      <p:grpSp>
        <p:nvGrpSpPr>
          <p:cNvPr id="58" name="Group 57"/>
          <p:cNvGrpSpPr/>
          <p:nvPr/>
        </p:nvGrpSpPr>
        <p:grpSpPr>
          <a:xfrm rot="16200000">
            <a:off x="2546085" y="5336528"/>
            <a:ext cx="984097" cy="823037"/>
            <a:chOff x="1564220" y="913340"/>
            <a:chExt cx="3357262" cy="823037"/>
          </a:xfrm>
        </p:grpSpPr>
        <p:cxnSp>
          <p:nvCxnSpPr>
            <p:cNvPr id="59" name="Straight Connector 5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1" name="Group 60"/>
          <p:cNvGrpSpPr/>
          <p:nvPr/>
        </p:nvGrpSpPr>
        <p:grpSpPr>
          <a:xfrm rot="16200000" flipH="1">
            <a:off x="2549712" y="3759465"/>
            <a:ext cx="976845" cy="823037"/>
            <a:chOff x="1564220" y="913340"/>
            <a:chExt cx="3357262" cy="823037"/>
          </a:xfrm>
        </p:grpSpPr>
        <p:cxnSp>
          <p:nvCxnSpPr>
            <p:cNvPr id="62" name="Straight Connector 61"/>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64" name="Title 1"/>
          <p:cNvSpPr txBox="1">
            <a:spLocks/>
          </p:cNvSpPr>
          <p:nvPr/>
        </p:nvSpPr>
        <p:spPr>
          <a:xfrm>
            <a:off x="4143721" y="3019779"/>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xclusão</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competitiva</a:t>
            </a:r>
            <a:endParaRPr lang="en-US" sz="2800" b="1" dirty="0">
              <a:latin typeface="Helvetica Neue Thin" charset="0"/>
              <a:ea typeface="Helvetica Neue Thin" charset="0"/>
              <a:cs typeface="Helvetica Neue Thin" charset="0"/>
            </a:endParaRPr>
          </a:p>
        </p:txBody>
      </p:sp>
      <p:sp>
        <p:nvSpPr>
          <p:cNvPr id="65" name="Title 1"/>
          <p:cNvSpPr txBox="1">
            <a:spLocks/>
          </p:cNvSpPr>
          <p:nvPr/>
        </p:nvSpPr>
        <p:spPr>
          <a:xfrm>
            <a:off x="4145923" y="5577313"/>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deriva</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ecológica</a:t>
            </a:r>
            <a:endParaRPr lang="en-US" sz="2800" b="1" dirty="0">
              <a:latin typeface="Helvetica Neue Thin" charset="0"/>
              <a:ea typeface="Helvetica Neue Thin" charset="0"/>
              <a:cs typeface="Helvetica Neue Thin" charset="0"/>
            </a:endParaRPr>
          </a:p>
        </p:txBody>
      </p:sp>
      <p:sp>
        <p:nvSpPr>
          <p:cNvPr id="67" name="Up Arrow 66"/>
          <p:cNvSpPr/>
          <p:nvPr/>
        </p:nvSpPr>
        <p:spPr>
          <a:xfrm>
            <a:off x="3629391" y="6046365"/>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Striped Right Arrow 2"/>
          <p:cNvSpPr/>
          <p:nvPr/>
        </p:nvSpPr>
        <p:spPr>
          <a:xfrm>
            <a:off x="3697660" y="3507399"/>
            <a:ext cx="398206" cy="350321"/>
          </a:xfrm>
          <a:prstGeom prst="stripedRight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24834841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34"/>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utação</a:t>
            </a:r>
            <a:endParaRPr lang="en-US" sz="3200" b="1"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4"/>
          </p:cNvCxnSpPr>
          <p:nvPr/>
        </p:nvCxnSpPr>
        <p:spPr>
          <a:xfrm flipH="1">
            <a:off x="5032847" y="365940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979601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16742030"/>
      </p:ext>
    </p:extLst>
  </p:cSld>
  <p:clrMapOvr>
    <a:masterClrMapping/>
  </p:clrMapOvr>
  <p:timing>
    <p:tnLst>
      <p:par>
        <p:cTn id="1" dur="indefinite" restart="never" nodeType="tmRoot"/>
      </p:par>
    </p:tnLst>
  </p:timing>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9503447"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grpSp>
        <p:nvGrpSpPr>
          <p:cNvPr id="19" name="Group 18"/>
          <p:cNvGrpSpPr/>
          <p:nvPr/>
        </p:nvGrpSpPr>
        <p:grpSpPr>
          <a:xfrm>
            <a:off x="10116366" y="708931"/>
            <a:ext cx="1324967" cy="809484"/>
            <a:chOff x="10101492" y="954085"/>
            <a:chExt cx="1842994" cy="1145136"/>
          </a:xfrm>
        </p:grpSpPr>
        <p:sp>
          <p:nvSpPr>
            <p:cNvPr id="20"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27" name="Espaço Reservado para Conteúdo 5"/>
          <p:cNvGraphicFramePr>
            <a:graphicFrameLocks noGrp="1"/>
          </p:cNvGraphicFramePr>
          <p:nvPr>
            <p:ph idx="1"/>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28" name="Straight Connector 27"/>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9814195"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rot="16200000">
            <a:off x="8727354"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graphicFrame>
        <p:nvGraphicFramePr>
          <p:cNvPr id="32" name="Espaço Reservado para Conteúdo 5"/>
          <p:cNvGraphicFramePr>
            <a:graphicFrameLocks/>
          </p:cNvGraphicFramePr>
          <p:nvPr>
            <p:extLst>
              <p:ext uri="{D42A27DB-BD31-4B8C-83A1-F6EECF244321}">
                <p14:modId xmlns:p14="http://schemas.microsoft.com/office/powerpoint/2010/main" val="1662743475"/>
              </p:ext>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3" name="Straight Connector 32"/>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cxnSp>
        <p:nvCxnSpPr>
          <p:cNvPr id="35" name="Straight Connector 34"/>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aphicFrame>
        <p:nvGraphicFramePr>
          <p:cNvPr id="39" name="Espaço Reservado para Conteúdo 5"/>
          <p:cNvGraphicFramePr>
            <a:graphicFrameLocks/>
          </p:cNvGraphicFramePr>
          <p:nvPr>
            <p:extLst>
              <p:ext uri="{D42A27DB-BD31-4B8C-83A1-F6EECF244321}">
                <p14:modId xmlns:p14="http://schemas.microsoft.com/office/powerpoint/2010/main" val="524885914"/>
              </p:ext>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41" name="Straight Connector 40"/>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8" name="Group 37"/>
          <p:cNvGrpSpPr/>
          <p:nvPr/>
        </p:nvGrpSpPr>
        <p:grpSpPr>
          <a:xfrm>
            <a:off x="7113722" y="73099"/>
            <a:ext cx="4931135" cy="428533"/>
            <a:chOff x="7113722" y="73099"/>
            <a:chExt cx="4931135" cy="428533"/>
          </a:xfrm>
        </p:grpSpPr>
        <p:sp>
          <p:nvSpPr>
            <p:cNvPr id="4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1" name="Title 1"/>
          <p:cNvSpPr txBox="1">
            <a:spLocks/>
          </p:cNvSpPr>
          <p:nvPr/>
        </p:nvSpPr>
        <p:spPr>
          <a:xfrm>
            <a:off x="-252465" y="239695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d</a:t>
            </a:r>
            <a:r>
              <a:rPr lang="en-US" sz="2800" b="1" smtClean="0">
                <a:latin typeface="Helvetica Neue Thin" charset="0"/>
                <a:ea typeface="Helvetica Neue Thin" charset="0"/>
                <a:cs typeface="Helvetica Neue Thin" charset="0"/>
              </a:rPr>
              <a:t>istúrbio</a:t>
            </a:r>
            <a:endParaRPr lang="en-US" sz="2800" b="1" dirty="0">
              <a:latin typeface="Helvetica Neue Thin" charset="0"/>
              <a:ea typeface="Helvetica Neue Thin" charset="0"/>
              <a:cs typeface="Helvetica Neue Thin" charset="0"/>
            </a:endParaRPr>
          </a:p>
        </p:txBody>
      </p:sp>
      <p:sp>
        <p:nvSpPr>
          <p:cNvPr id="47" name="Up Arrow 46"/>
          <p:cNvSpPr/>
          <p:nvPr/>
        </p:nvSpPr>
        <p:spPr>
          <a:xfrm>
            <a:off x="822399" y="2412157"/>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 name="Group 1"/>
          <p:cNvGrpSpPr/>
          <p:nvPr/>
        </p:nvGrpSpPr>
        <p:grpSpPr>
          <a:xfrm rot="16200000">
            <a:off x="630303" y="3772456"/>
            <a:ext cx="1502191" cy="823037"/>
            <a:chOff x="1564220" y="913340"/>
            <a:chExt cx="3357262" cy="823037"/>
          </a:xfrm>
        </p:grpSpPr>
        <p:cxnSp>
          <p:nvCxnSpPr>
            <p:cNvPr id="49" name="Straight Connector 4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53" name="Group 52"/>
          <p:cNvGrpSpPr/>
          <p:nvPr/>
        </p:nvGrpSpPr>
        <p:grpSpPr>
          <a:xfrm rot="16200000" flipH="1">
            <a:off x="672946" y="1003437"/>
            <a:ext cx="1416906" cy="823037"/>
            <a:chOff x="1564220" y="913340"/>
            <a:chExt cx="3357262" cy="823037"/>
          </a:xfrm>
        </p:grpSpPr>
        <p:cxnSp>
          <p:nvCxnSpPr>
            <p:cNvPr id="54" name="Straight Connector 53"/>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56" name="Title 1"/>
          <p:cNvSpPr txBox="1">
            <a:spLocks/>
          </p:cNvSpPr>
          <p:nvPr/>
        </p:nvSpPr>
        <p:spPr>
          <a:xfrm>
            <a:off x="1904331" y="43720"/>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extinção</a:t>
            </a:r>
            <a:endParaRPr lang="en-US" sz="2800" b="1" dirty="0">
              <a:latin typeface="Helvetica Neue Thin" charset="0"/>
              <a:ea typeface="Helvetica Neue Thin" charset="0"/>
              <a:cs typeface="Helvetica Neue Thin" charset="0"/>
            </a:endParaRPr>
          </a:p>
        </p:txBody>
      </p:sp>
      <p:sp>
        <p:nvSpPr>
          <p:cNvPr id="57" name="Title 1"/>
          <p:cNvSpPr txBox="1">
            <a:spLocks/>
          </p:cNvSpPr>
          <p:nvPr/>
        </p:nvSpPr>
        <p:spPr>
          <a:xfrm>
            <a:off x="1904330" y="4272288"/>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r</a:t>
            </a:r>
            <a:r>
              <a:rPr lang="en-US" sz="2800" b="1" dirty="0" err="1" smtClean="0">
                <a:latin typeface="Helvetica Neue Thin" charset="0"/>
                <a:ea typeface="Helvetica Neue Thin" charset="0"/>
                <a:cs typeface="Helvetica Neue Thin" charset="0"/>
              </a:rPr>
              <a:t>edução</a:t>
            </a:r>
            <a:endParaRPr lang="en-US" sz="2800" b="1" dirty="0">
              <a:latin typeface="Helvetica Neue Thin" charset="0"/>
              <a:ea typeface="Helvetica Neue Thin" charset="0"/>
              <a:cs typeface="Helvetica Neue Thin" charset="0"/>
            </a:endParaRPr>
          </a:p>
        </p:txBody>
      </p:sp>
      <p:grpSp>
        <p:nvGrpSpPr>
          <p:cNvPr id="58" name="Group 57"/>
          <p:cNvGrpSpPr/>
          <p:nvPr/>
        </p:nvGrpSpPr>
        <p:grpSpPr>
          <a:xfrm rot="16200000">
            <a:off x="2546085" y="5336528"/>
            <a:ext cx="984097" cy="823037"/>
            <a:chOff x="1564220" y="913340"/>
            <a:chExt cx="3357262" cy="823037"/>
          </a:xfrm>
        </p:grpSpPr>
        <p:cxnSp>
          <p:nvCxnSpPr>
            <p:cNvPr id="59" name="Straight Connector 58"/>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1" name="Group 60"/>
          <p:cNvGrpSpPr/>
          <p:nvPr/>
        </p:nvGrpSpPr>
        <p:grpSpPr>
          <a:xfrm rot="16200000" flipH="1">
            <a:off x="2549712" y="3759465"/>
            <a:ext cx="976845" cy="823037"/>
            <a:chOff x="1564220" y="913340"/>
            <a:chExt cx="3357262" cy="823037"/>
          </a:xfrm>
        </p:grpSpPr>
        <p:cxnSp>
          <p:nvCxnSpPr>
            <p:cNvPr id="62" name="Straight Connector 61"/>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64" name="Title 1"/>
          <p:cNvSpPr txBox="1">
            <a:spLocks/>
          </p:cNvSpPr>
          <p:nvPr/>
        </p:nvSpPr>
        <p:spPr>
          <a:xfrm>
            <a:off x="4143721" y="3019779"/>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xclusão</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competitiva</a:t>
            </a:r>
            <a:endParaRPr lang="en-US" sz="2800" b="1" dirty="0">
              <a:latin typeface="Helvetica Neue Thin" charset="0"/>
              <a:ea typeface="Helvetica Neue Thin" charset="0"/>
              <a:cs typeface="Helvetica Neue Thin" charset="0"/>
            </a:endParaRPr>
          </a:p>
        </p:txBody>
      </p:sp>
      <p:sp>
        <p:nvSpPr>
          <p:cNvPr id="65" name="Title 1"/>
          <p:cNvSpPr txBox="1">
            <a:spLocks/>
          </p:cNvSpPr>
          <p:nvPr/>
        </p:nvSpPr>
        <p:spPr>
          <a:xfrm>
            <a:off x="4145923" y="5577313"/>
            <a:ext cx="438307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2800" b="1" dirty="0" err="1" smtClean="0">
                <a:latin typeface="Helvetica Neue Thin" charset="0"/>
                <a:ea typeface="Helvetica Neue Thin" charset="0"/>
                <a:cs typeface="Helvetica Neue Thin" charset="0"/>
              </a:rPr>
              <a:t>deriva</a:t>
            </a:r>
            <a:r>
              <a:rPr lang="en-US" sz="2800" b="1"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ecológica</a:t>
            </a:r>
            <a:endParaRPr lang="en-US" sz="2800" b="1" dirty="0">
              <a:latin typeface="Helvetica Neue Thin" charset="0"/>
              <a:ea typeface="Helvetica Neue Thin" charset="0"/>
              <a:cs typeface="Helvetica Neue Thin" charset="0"/>
            </a:endParaRPr>
          </a:p>
        </p:txBody>
      </p:sp>
      <p:sp>
        <p:nvSpPr>
          <p:cNvPr id="67" name="Up Arrow 66"/>
          <p:cNvSpPr/>
          <p:nvPr/>
        </p:nvSpPr>
        <p:spPr>
          <a:xfrm>
            <a:off x="3629391" y="6046365"/>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Striped Right Arrow 2"/>
          <p:cNvSpPr/>
          <p:nvPr/>
        </p:nvSpPr>
        <p:spPr>
          <a:xfrm>
            <a:off x="3697660" y="3507399"/>
            <a:ext cx="398206" cy="350321"/>
          </a:xfrm>
          <a:prstGeom prst="stripedRight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236943205"/>
      </p:ext>
    </p:extLst>
  </p:cSld>
  <p:clrMapOvr>
    <a:masterClrMapping/>
  </p:clrMapOvr>
  <p:timing>
    <p:tnLst>
      <p:par>
        <p:cTn id="1" dur="indefinite" restart="never" nodeType="tmRoot"/>
      </p:par>
    </p:tnLst>
  </p:timing>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cológico</a:t>
            </a:r>
            <a:endParaRPr lang="en-US" sz="2800" b="1">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solidFill>
                  <a:schemeClr val="bg1">
                    <a:lumMod val="75000"/>
                  </a:schemeClr>
                </a:solidFill>
                <a:latin typeface="Helvetica Neue Thin" charset="0"/>
                <a:ea typeface="Helvetica Neue Thin" charset="0"/>
                <a:cs typeface="Helvetica Neue Thin" charset="0"/>
              </a:rPr>
              <a:t>e</a:t>
            </a:r>
            <a:r>
              <a:rPr lang="en-US" sz="2800" b="1" smtClean="0">
                <a:solidFill>
                  <a:schemeClr val="bg1">
                    <a:lumMod val="75000"/>
                  </a:schemeClr>
                </a:solidFill>
                <a:latin typeface="Helvetica Neue Thin" charset="0"/>
                <a:ea typeface="Helvetica Neue Thin" charset="0"/>
                <a:cs typeface="Helvetica Neue Thin" charset="0"/>
              </a:rPr>
              <a:t>co-</a:t>
            </a: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531747156"/>
      </p:ext>
    </p:extLst>
  </p:cSld>
  <p:clrMapOvr>
    <a:masterClrMapping/>
  </p:clrMapOvr>
  <p:timing>
    <p:tnLst>
      <p:par>
        <p:cTn id="1" dur="indefinite" restart="never" nodeType="tmRoot"/>
      </p:par>
    </p:tnLst>
  </p:timing>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394995725"/>
      </p:ext>
    </p:extLst>
  </p:cSld>
  <p:clrMapOvr>
    <a:masterClrMapping/>
  </p:clrMapOvr>
  <p:timing>
    <p:tnLst>
      <p:par>
        <p:cTn id="1" dur="indefinite" restart="never" nodeType="tmRoot"/>
      </p:par>
    </p:tnLst>
  </p:timing>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pSp>
        <p:nvGrpSpPr>
          <p:cNvPr id="16" name="Group 15"/>
          <p:cNvGrpSpPr/>
          <p:nvPr/>
        </p:nvGrpSpPr>
        <p:grpSpPr>
          <a:xfrm>
            <a:off x="7113722" y="73099"/>
            <a:ext cx="4931135" cy="428533"/>
            <a:chOff x="7113722" y="73099"/>
            <a:chExt cx="4931135" cy="428533"/>
          </a:xfrm>
        </p:grpSpPr>
        <p:sp>
          <p:nvSpPr>
            <p:cNvPr id="1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21"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5454039"/>
      </p:ext>
    </p:extLst>
  </p:cSld>
  <p:clrMapOvr>
    <a:masterClrMapping/>
  </p:clrMapOvr>
  <p:timing>
    <p:tnLst>
      <p:par>
        <p:cTn id="1" dur="indefinite" restart="never" nodeType="tmRoot"/>
      </p:par>
    </p:tnLst>
  </p:timing>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sp>
        <p:nvSpPr>
          <p:cNvPr id="18" name="Rectangle 17"/>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9" name="Group 18"/>
          <p:cNvGrpSpPr/>
          <p:nvPr/>
        </p:nvGrpSpPr>
        <p:grpSpPr>
          <a:xfrm>
            <a:off x="7113722" y="73099"/>
            <a:ext cx="4931135" cy="428533"/>
            <a:chOff x="7113722" y="73099"/>
            <a:chExt cx="4931135" cy="428533"/>
          </a:xfrm>
        </p:grpSpPr>
        <p:sp>
          <p:nvSpPr>
            <p:cNvPr id="2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1"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0" name="Group 29"/>
          <p:cNvGrpSpPr>
            <a:grpSpLocks noChangeAspect="1"/>
          </p:cNvGrpSpPr>
          <p:nvPr/>
        </p:nvGrpSpPr>
        <p:grpSpPr>
          <a:xfrm>
            <a:off x="397998" y="5186005"/>
            <a:ext cx="639442" cy="571510"/>
            <a:chOff x="361129" y="5547062"/>
            <a:chExt cx="1370297" cy="1224720"/>
          </a:xfrm>
        </p:grpSpPr>
        <p:sp>
          <p:nvSpPr>
            <p:cNvPr id="31"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35" name="Picture 34"/>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36" name="Picture 35"/>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37" name="Picture 36"/>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grpSp>
        <p:nvGrpSpPr>
          <p:cNvPr id="38" name="Group 37"/>
          <p:cNvGrpSpPr>
            <a:grpSpLocks noChangeAspect="1"/>
          </p:cNvGrpSpPr>
          <p:nvPr/>
        </p:nvGrpSpPr>
        <p:grpSpPr>
          <a:xfrm>
            <a:off x="86008" y="465773"/>
            <a:ext cx="1184629" cy="914026"/>
            <a:chOff x="7056360" y="3671999"/>
            <a:chExt cx="2520000" cy="1944361"/>
          </a:xfrm>
        </p:grpSpPr>
        <p:sp>
          <p:nvSpPr>
            <p:cNvPr id="39"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Straight Connector 48"/>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0" name="Straight Connector 49"/>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1"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4"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47764656"/>
      </p:ext>
    </p:extLst>
  </p:cSld>
  <p:clrMapOvr>
    <a:masterClrMapping/>
  </p:clrMapOvr>
  <p:timing>
    <p:tnLst>
      <p:par>
        <p:cTn id="1" dur="indefinite" restart="never" nodeType="tmRoot"/>
      </p:par>
    </p:tnLst>
  </p:timing>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ext uri="{D42A27DB-BD31-4B8C-83A1-F6EECF244321}">
                <p14:modId xmlns:p14="http://schemas.microsoft.com/office/powerpoint/2010/main" val="906587736"/>
              </p:ext>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365659548"/>
      </p:ext>
    </p:extLst>
  </p:cSld>
  <p:clrMapOvr>
    <a:masterClrMapping/>
  </p:clrMapOvr>
  <p:timing>
    <p:tnLst>
      <p:par>
        <p:cTn id="1" dur="indefinite" restart="never" nodeType="tmRoot"/>
      </p:par>
    </p:tnLst>
  </p:timing>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69541582"/>
      </p:ext>
    </p:extLst>
  </p:cSld>
  <p:clrMapOvr>
    <a:masterClrMapping/>
  </p:clrMapOvr>
  <p:timing>
    <p:tnLst>
      <p:par>
        <p:cTn id="1" dur="indefinite" restart="never" nodeType="tmRoot"/>
      </p:par>
    </p:tnLst>
  </p:timing>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58" name="Espaço Reservado para Conteúdo 5"/>
          <p:cNvGraphicFramePr>
            <a:graphicFrameLocks/>
          </p:cNvGraphicFramePr>
          <p:nvPr>
            <p:extLst>
              <p:ext uri="{D42A27DB-BD31-4B8C-83A1-F6EECF244321}">
                <p14:modId xmlns:p14="http://schemas.microsoft.com/office/powerpoint/2010/main" val="306211308"/>
              </p:ext>
            </p:extLst>
          </p:nvPr>
        </p:nvGraphicFramePr>
        <p:xfrm>
          <a:off x="9584851" y="1795917"/>
          <a:ext cx="2460005" cy="1648519"/>
        </p:xfrm>
        <a:graphic>
          <a:graphicData uri="http://schemas.openxmlformats.org/drawingml/2006/chart">
            <c:chart xmlns:c="http://schemas.openxmlformats.org/drawingml/2006/chart" xmlns:r="http://schemas.openxmlformats.org/officeDocument/2006/relationships" r:id="rId6"/>
          </a:graphicData>
        </a:graphic>
      </p:graphicFrame>
      <p:sp>
        <p:nvSpPr>
          <p:cNvPr id="59"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56842918"/>
      </p:ext>
    </p:extLst>
  </p:cSld>
  <p:clrMapOvr>
    <a:masterClrMapping/>
  </p:clrMapOvr>
  <p:timing>
    <p:tnLst>
      <p:par>
        <p:cTn id="1" dur="indefinite" restart="never" nodeType="tmRoot"/>
      </p:par>
    </p:tnLst>
  </p:timing>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Title 1"/>
          <p:cNvSpPr>
            <a:spLocks noGrp="1"/>
          </p:cNvSpPr>
          <p:nvPr>
            <p:ph type="title"/>
          </p:nvPr>
        </p:nvSpPr>
        <p:spPr>
          <a:xfrm>
            <a:off x="3341283" y="361459"/>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30653326"/>
      </p:ext>
    </p:extLst>
  </p:cSld>
  <p:clrMapOvr>
    <a:masterClrMapping/>
  </p:clrMapOvr>
  <p:timing>
    <p:tnLst>
      <p:par>
        <p:cTn id="1" dur="indefinite" restart="never" nodeType="tmRoot"/>
      </p:par>
    </p:tnLst>
  </p:timing>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48</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285505"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1172681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 name="Rectangle 83"/>
          <p:cNvSpPr/>
          <p:nvPr/>
        </p:nvSpPr>
        <p:spPr>
          <a:xfrm>
            <a:off x="5700818"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utação</a:t>
            </a:r>
            <a:endParaRPr lang="en-US" sz="3200" b="1" dirty="0" smtClean="0">
              <a:latin typeface="Helvetica Neue Thin" charset="0"/>
              <a:ea typeface="Helvetica Neue Thin" charset="0"/>
              <a:cs typeface="Helvetica Neue Thin" charset="0"/>
            </a:endParaRPr>
          </a:p>
        </p:txBody>
      </p:sp>
      <p:sp>
        <p:nvSpPr>
          <p:cNvPr id="39"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9792333" y="32729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70C0"/>
          </a:solidFill>
          <a:ln w="0">
            <a:solidFill>
              <a:srgbClr val="0070C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Oval 32"/>
          <p:cNvSpPr/>
          <p:nvPr/>
        </p:nvSpPr>
        <p:spPr>
          <a:xfrm>
            <a:off x="4632797" y="325948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4" name="Straight Arrow Connector 33"/>
          <p:cNvCxnSpPr>
            <a:endCxn id="33" idx="2"/>
          </p:cNvCxnSpPr>
          <p:nvPr/>
        </p:nvCxnSpPr>
        <p:spPr>
          <a:xfrm flipH="1">
            <a:off x="4632797" y="365940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5" name="Circular Arrow 34"/>
          <p:cNvSpPr/>
          <p:nvPr/>
        </p:nvSpPr>
        <p:spPr>
          <a:xfrm rot="12051820" flipV="1">
            <a:off x="9888180" y="300438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6"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94987554"/>
      </p:ext>
    </p:extLst>
  </p:cSld>
  <p:clrMapOvr>
    <a:masterClrMapping/>
  </p:clrMapOvr>
  <p:timing>
    <p:tnLst>
      <p:par>
        <p:cTn id="1" dur="indefinite" restart="never" nodeType="tmRoot"/>
      </p:par>
    </p:tnLst>
  </p:timing>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48</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285505"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7475544"/>
      </p:ext>
    </p:extLst>
  </p:cSld>
  <p:clrMapOvr>
    <a:masterClrMapping/>
  </p:clrMapOvr>
  <p:timing>
    <p:tnLst>
      <p:par>
        <p:cTn id="1" dur="indefinite" restart="never" nodeType="tmRoot"/>
      </p:par>
    </p:tnLst>
  </p:timing>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48</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285505"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1426807189"/>
      </p:ext>
    </p:extLst>
  </p:cSld>
  <p:clrMapOvr>
    <a:masterClrMapping/>
  </p:clrMapOvr>
  <p:timing>
    <p:tnLst>
      <p:par>
        <p:cTn id="1" dur="indefinite" restart="never" nodeType="tmRoot"/>
      </p:par>
    </p:tnLst>
  </p:timing>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5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alpha val="5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7</a:t>
            </a:r>
            <a:r>
              <a:rPr lang="en-US" sz="2800">
                <a:latin typeface="Helvetica Neue Thin" charset="0"/>
                <a:ea typeface="Helvetica Neue Thin" charset="0"/>
                <a:cs typeface="Helvetica Neue Thin" charset="0"/>
              </a:rPr>
              <a:t>2</a:t>
            </a: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6</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23217381"/>
      </p:ext>
    </p:extLst>
  </p:cSld>
  <p:clrMapOvr>
    <a:masterClrMapping/>
  </p:clrMapOvr>
  <p:timing>
    <p:tnLst>
      <p:par>
        <p:cTn id="1" dur="indefinite" restart="never" nodeType="tmRoot"/>
      </p:par>
    </p:tnLst>
  </p:timing>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2"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7</a:t>
            </a:r>
            <a:r>
              <a:rPr lang="en-US" sz="2800">
                <a:latin typeface="Helvetica Neue Thin" charset="0"/>
                <a:ea typeface="Helvetica Neue Thin" charset="0"/>
                <a:cs typeface="Helvetica Neue Thin" charset="0"/>
              </a:rPr>
              <a:t>2</a:t>
            </a: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6</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817060740"/>
      </p:ext>
    </p:extLst>
  </p:cSld>
  <p:clrMapOvr>
    <a:masterClrMapping/>
  </p:clrMapOvr>
  <p:timing>
    <p:tnLst>
      <p:par>
        <p:cTn id="1" dur="indefinite" restart="never" nodeType="tmRoot"/>
      </p:par>
    </p:tnLst>
  </p:timing>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67"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7</a:t>
            </a:r>
            <a:r>
              <a:rPr lang="en-US" sz="2800">
                <a:latin typeface="Helvetica Neue Thin" charset="0"/>
                <a:ea typeface="Helvetica Neue Thin" charset="0"/>
                <a:cs typeface="Helvetica Neue Thin" charset="0"/>
              </a:rPr>
              <a:t>2</a:t>
            </a: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6</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504553399"/>
      </p:ext>
    </p:extLst>
  </p:cSld>
  <p:clrMapOvr>
    <a:masterClrMapping/>
  </p:clrMapOvr>
  <p:timing>
    <p:tnLst>
      <p:par>
        <p:cTn id="1" dur="indefinite" restart="never" nodeType="tmRoot"/>
      </p:par>
    </p:tnLst>
  </p:timing>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3"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3</a:t>
            </a:r>
            <a:r>
              <a:rPr lang="en-US" sz="2800">
                <a:latin typeface="Helvetica Neue Thin" charset="0"/>
                <a:ea typeface="Helvetica Neue Thin" charset="0"/>
                <a:cs typeface="Helvetica Neue Thin" charset="0"/>
              </a:rPr>
              <a:t>2</a:t>
            </a: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136</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220738"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4</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2</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145"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072700" y="513051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20"/>
          <p:cNvSpPr/>
          <p:nvPr/>
        </p:nvSpPr>
        <p:spPr>
          <a:xfrm>
            <a:off x="507270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95613639"/>
      </p:ext>
    </p:extLst>
  </p:cSld>
  <p:clrMapOvr>
    <a:masterClrMapping/>
  </p:clrMapOvr>
  <p:timing>
    <p:tnLst>
      <p:par>
        <p:cTn id="1" dur="indefinite" restart="never" nodeType="tmRoot"/>
      </p:par>
    </p:tnLst>
  </p:timing>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3</a:t>
            </a:r>
            <a:r>
              <a:rPr lang="en-US" sz="2800">
                <a:latin typeface="Helvetica Neue Thin" charset="0"/>
                <a:ea typeface="Helvetica Neue Thin" charset="0"/>
                <a:cs typeface="Helvetica Neue Thin" charset="0"/>
              </a:rPr>
              <a:t>2</a:t>
            </a: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136</a:t>
            </a:r>
            <a:endParaRPr lang="en-US" sz="2800">
              <a:latin typeface="Helvetica Neue Thin" charset="0"/>
              <a:ea typeface="Helvetica Neue Thin" charset="0"/>
              <a:cs typeface="Helvetica Neue Thin" charset="0"/>
            </a:endParaRPr>
          </a:p>
        </p:txBody>
      </p:sp>
      <p:sp>
        <p:nvSpPr>
          <p:cNvPr id="81"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Title 1"/>
          <p:cNvSpPr txBox="1">
            <a:spLocks/>
          </p:cNvSpPr>
          <p:nvPr/>
        </p:nvSpPr>
        <p:spPr>
          <a:xfrm>
            <a:off x="220738"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4</a:t>
            </a:r>
          </a:p>
        </p:txBody>
      </p:sp>
      <p:sp>
        <p:nvSpPr>
          <p:cNvPr id="86"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Title 1"/>
          <p:cNvSpPr txBox="1">
            <a:spLocks/>
          </p:cNvSpPr>
          <p:nvPr/>
        </p:nvSpPr>
        <p:spPr>
          <a:xfrm>
            <a:off x="192517"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2</a:t>
            </a: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2119214716"/>
      </p:ext>
    </p:extLst>
  </p:cSld>
  <p:clrMapOvr>
    <a:masterClrMapping/>
  </p:clrMapOvr>
  <p:timing>
    <p:tnLst>
      <p:par>
        <p:cTn id="1" dur="indefinite" restart="never" nodeType="tmRoot"/>
      </p:par>
    </p:tnLst>
  </p:timing>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184</a:t>
            </a:r>
            <a:endParaRPr lang="en-US" sz="2800">
              <a:latin typeface="Helvetica Neue Thin" charset="0"/>
              <a:ea typeface="Helvetica Neue Thin" charset="0"/>
              <a:cs typeface="Helvetica Neue Thin" charset="0"/>
            </a:endParaRP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5589"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5714096"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Title 1"/>
          <p:cNvSpPr txBox="1">
            <a:spLocks/>
          </p:cNvSpPr>
          <p:nvPr/>
        </p:nvSpPr>
        <p:spPr>
          <a:xfrm>
            <a:off x="223319"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8</a:t>
            </a:r>
          </a:p>
        </p:txBody>
      </p:sp>
      <p:sp>
        <p:nvSpPr>
          <p:cNvPr id="59"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663992335"/>
      </p:ext>
    </p:extLst>
  </p:cSld>
  <p:clrMapOvr>
    <a:masterClrMapping/>
  </p:clrMapOvr>
  <p:timing>
    <p:tnLst>
      <p:par>
        <p:cTn id="1" dur="indefinite" restart="never" nodeType="tmRoot"/>
      </p:par>
    </p:tnLst>
  </p:timing>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184</a:t>
            </a:r>
            <a:endParaRPr lang="en-US" sz="2800">
              <a:latin typeface="Helvetica Neue Thin" charset="0"/>
              <a:ea typeface="Helvetica Neue Thin" charset="0"/>
              <a:cs typeface="Helvetica Neue Thin" charset="0"/>
            </a:endParaRP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Title 1"/>
          <p:cNvSpPr txBox="1">
            <a:spLocks/>
          </p:cNvSpPr>
          <p:nvPr/>
        </p:nvSpPr>
        <p:spPr>
          <a:xfrm>
            <a:off x="223319"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8</a:t>
            </a:r>
          </a:p>
        </p:txBody>
      </p:sp>
      <p:sp>
        <p:nvSpPr>
          <p:cNvPr id="58"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953983523"/>
      </p:ext>
    </p:extLst>
  </p:cSld>
  <p:clrMapOvr>
    <a:masterClrMapping/>
  </p:clrMapOvr>
  <p:timing>
    <p:tnLst>
      <p:par>
        <p:cTn id="1" dur="indefinite" restart="never" nodeType="tmRoot"/>
      </p:par>
    </p:tnLst>
  </p:timing>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3"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64"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192</a:t>
            </a:r>
            <a:endParaRPr lang="en-US" sz="2800">
              <a:latin typeface="Helvetica Neue Thin" charset="0"/>
              <a:ea typeface="Helvetica Neue Thin" charset="0"/>
              <a:cs typeface="Helvetica Neue Thin" charset="0"/>
            </a:endParaRPr>
          </a:p>
        </p:txBody>
      </p:sp>
      <p:sp>
        <p:nvSpPr>
          <p:cNvPr id="68" name="Text Placeholder 23"/>
          <p:cNvSpPr txBox="1">
            <a:spLocks/>
          </p:cNvSpPr>
          <p:nvPr/>
        </p:nvSpPr>
        <p:spPr>
          <a:xfrm>
            <a:off x="2452121" y="231643"/>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s</a:t>
            </a:r>
            <a:r>
              <a:rPr lang="pt-BR" sz="3600" smtClean="0">
                <a:latin typeface="Helvetica Neue" charset="0"/>
                <a:ea typeface="Helvetica Neue" charset="0"/>
                <a:cs typeface="Helvetica Neue" charset="0"/>
              </a:rPr>
              <a:t>eleção natural</a:t>
            </a:r>
            <a:endParaRPr lang="pt-BR" sz="3600">
              <a:latin typeface="Helvetica Neue" charset="0"/>
              <a:ea typeface="Helvetica Neue" charset="0"/>
              <a:cs typeface="Helvetica Neue" charset="0"/>
            </a:endParaRPr>
          </a:p>
        </p:txBody>
      </p:sp>
      <p:sp>
        <p:nvSpPr>
          <p:cNvPr id="69"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Text Placeholder 23"/>
          <p:cNvSpPr txBox="1">
            <a:spLocks/>
          </p:cNvSpPr>
          <p:nvPr/>
        </p:nvSpPr>
        <p:spPr>
          <a:xfrm>
            <a:off x="-309968" y="807813"/>
            <a:ext cx="9252488" cy="1201363"/>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latin typeface="Helvetica Neue" charset="0"/>
                <a:ea typeface="Helvetica Neue" charset="0"/>
                <a:cs typeface="Helvetica Neue" charset="0"/>
              </a:rPr>
              <a:t>+</a:t>
            </a:r>
          </a:p>
          <a:p>
            <a:pPr marL="0" indent="0" algn="ctr">
              <a:buNone/>
            </a:pPr>
            <a:r>
              <a:rPr lang="pt-BR" sz="3600" smtClean="0">
                <a:latin typeface="Helvetica Neue" charset="0"/>
                <a:ea typeface="Helvetica Neue" charset="0"/>
                <a:cs typeface="Helvetica Neue" charset="0"/>
              </a:rPr>
              <a:t>exclusão competitiva de espécies</a:t>
            </a:r>
          </a:p>
        </p:txBody>
      </p:sp>
    </p:spTree>
    <p:extLst>
      <p:ext uri="{BB962C8B-B14F-4D97-AF65-F5344CB8AC3E}">
        <p14:creationId xmlns:p14="http://schemas.microsoft.com/office/powerpoint/2010/main" val="10686046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33"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9792333" y="32729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70C0"/>
          </a:solidFill>
          <a:ln w="0">
            <a:solidFill>
              <a:srgbClr val="0070C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94404052"/>
      </p:ext>
    </p:extLst>
  </p:cSld>
  <p:clrMapOvr>
    <a:masterClrMapping/>
  </p:clrMapOvr>
  <p:timing>
    <p:tnLst>
      <p:par>
        <p:cTn id="1" dur="indefinite" restart="never" nodeType="tmRoot"/>
      </p:par>
    </p:tnLst>
  </p:timing>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Up-Down Arrow 57"/>
          <p:cNvSpPr/>
          <p:nvPr/>
        </p:nvSpPr>
        <p:spPr>
          <a:xfrm>
            <a:off x="4007620" y="1959695"/>
            <a:ext cx="200416" cy="642646"/>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33636049"/>
      </p:ext>
    </p:extLst>
  </p:cSld>
  <p:clrMapOvr>
    <a:masterClrMapping/>
  </p:clrMapOvr>
  <p:timing>
    <p:tnLst>
      <p:par>
        <p:cTn id="1" dur="indefinite" restart="never" nodeType="tmRoot"/>
      </p:par>
    </p:tnLst>
  </p:timing>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pic>
        <p:nvPicPr>
          <p:cNvPr id="16" name="Picture 15"/>
          <p:cNvPicPr/>
          <p:nvPr/>
        </p:nvPicPr>
        <p:blipFill>
          <a:blip r:embed="rId2">
            <a:extLst>
              <a:ext uri="{28A0092B-C50C-407E-A947-70E740481C1C}">
                <a14:useLocalDpi xmlns:a14="http://schemas.microsoft.com/office/drawing/2010/main" val="0"/>
              </a:ext>
            </a:extLst>
          </a:blip>
          <a:stretch>
            <a:fillRect/>
          </a:stretch>
        </p:blipFill>
        <p:spPr>
          <a:xfrm>
            <a:off x="350391" y="9326"/>
            <a:ext cx="9120000" cy="6840000"/>
          </a:xfrm>
          <a:prstGeom prst="rect">
            <a:avLst/>
          </a:prstGeom>
        </p:spPr>
      </p:pic>
      <p:sp>
        <p:nvSpPr>
          <p:cNvPr id="17" name="Text Placeholder 23"/>
          <p:cNvSpPr txBox="1">
            <a:spLocks/>
          </p:cNvSpPr>
          <p:nvPr/>
        </p:nvSpPr>
        <p:spPr>
          <a:xfrm>
            <a:off x="2985862" y="193484"/>
            <a:ext cx="3929610"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e</a:t>
            </a:r>
            <a:r>
              <a:rPr lang="pt-BR" sz="3600" smtClean="0">
                <a:solidFill>
                  <a:schemeClr val="bg1">
                    <a:lumMod val="50000"/>
                  </a:schemeClr>
                </a:solidFill>
                <a:latin typeface="Helvetica Neue" charset="0"/>
                <a:ea typeface="Helvetica Neue" charset="0"/>
                <a:cs typeface="Helvetica Neue" charset="0"/>
              </a:rPr>
              <a:t>stratégia média</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9" name="Rectangle 28"/>
          <p:cNvSpPr/>
          <p:nvPr/>
        </p:nvSpPr>
        <p:spPr>
          <a:xfrm rot="10800000" flipV="1">
            <a:off x="1431568" y="1055915"/>
            <a:ext cx="63748" cy="4701600"/>
          </a:xfrm>
          <a:prstGeom prst="rect">
            <a:avLst/>
          </a:prstGeom>
          <a:gradFill flip="none" rotWithShape="1">
            <a:gsLst>
              <a:gs pos="0">
                <a:srgbClr val="C00000"/>
              </a:gs>
              <a:gs pos="37000">
                <a:schemeClr val="accent2"/>
              </a:gs>
              <a:gs pos="62000">
                <a:srgbClr val="C1CF24"/>
              </a:gs>
              <a:gs pos="100000">
                <a:srgbClr val="703103"/>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30" name="Group 29"/>
          <p:cNvGrpSpPr/>
          <p:nvPr/>
        </p:nvGrpSpPr>
        <p:grpSpPr>
          <a:xfrm>
            <a:off x="7113722" y="73099"/>
            <a:ext cx="4931135" cy="428533"/>
            <a:chOff x="7113722" y="73099"/>
            <a:chExt cx="4931135" cy="428533"/>
          </a:xfrm>
        </p:grpSpPr>
        <p:sp>
          <p:nvSpPr>
            <p:cNvPr id="31"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pSp>
        <p:nvGrpSpPr>
          <p:cNvPr id="35" name="Group 34"/>
          <p:cNvGrpSpPr>
            <a:grpSpLocks noChangeAspect="1"/>
          </p:cNvGrpSpPr>
          <p:nvPr/>
        </p:nvGrpSpPr>
        <p:grpSpPr>
          <a:xfrm>
            <a:off x="397998" y="5186005"/>
            <a:ext cx="639442" cy="571510"/>
            <a:chOff x="361129" y="5547062"/>
            <a:chExt cx="1370297" cy="1224720"/>
          </a:xfrm>
        </p:grpSpPr>
        <p:sp>
          <p:nvSpPr>
            <p:cNvPr id="3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0" name="Picture 39"/>
            <p:cNvPicPr>
              <a:picLocks noChangeAspect="1"/>
            </p:cNvPicPr>
            <p:nvPr/>
          </p:nvPicPr>
          <p:blipFill>
            <a:blip r:embed="rId4">
              <a:lum/>
              <a:alphaModFix/>
            </a:blip>
            <a:srcRect/>
            <a:stretch>
              <a:fillRect/>
            </a:stretch>
          </p:blipFill>
          <p:spPr>
            <a:xfrm>
              <a:off x="865129" y="6370023"/>
              <a:ext cx="637560" cy="329400"/>
            </a:xfrm>
            <a:prstGeom prst="rect">
              <a:avLst/>
            </a:prstGeom>
            <a:noFill/>
            <a:ln>
              <a:noFill/>
            </a:ln>
          </p:spPr>
        </p:pic>
        <p:pic>
          <p:nvPicPr>
            <p:cNvPr id="43" name="Picture 42"/>
            <p:cNvPicPr>
              <a:picLocks noChangeAspect="1"/>
            </p:cNvPicPr>
            <p:nvPr/>
          </p:nvPicPr>
          <p:blipFill>
            <a:blip r:embed="rId5">
              <a:lum/>
              <a:alphaModFix/>
            </a:blip>
            <a:srcRect/>
            <a:stretch>
              <a:fillRect/>
            </a:stretch>
          </p:blipFill>
          <p:spPr>
            <a:xfrm rot="323826">
              <a:off x="633984" y="6248908"/>
              <a:ext cx="306720" cy="340200"/>
            </a:xfrm>
            <a:prstGeom prst="rect">
              <a:avLst/>
            </a:prstGeom>
            <a:noFill/>
            <a:ln>
              <a:noFill/>
            </a:ln>
          </p:spPr>
        </p:pic>
        <p:pic>
          <p:nvPicPr>
            <p:cNvPr id="44" name="Picture 43"/>
            <p:cNvPicPr>
              <a:picLocks noChangeAspect="1"/>
            </p:cNvPicPr>
            <p:nvPr/>
          </p:nvPicPr>
          <p:blipFill>
            <a:blip r:embed="rId5">
              <a:lum/>
              <a:alphaModFix/>
            </a:blip>
            <a:srcRect/>
            <a:stretch>
              <a:fillRect/>
            </a:stretch>
          </p:blipFill>
          <p:spPr>
            <a:xfrm rot="399444" flipH="1">
              <a:off x="1412826" y="6256828"/>
              <a:ext cx="318600" cy="324360"/>
            </a:xfrm>
            <a:prstGeom prst="rect">
              <a:avLst/>
            </a:prstGeom>
            <a:noFill/>
            <a:ln>
              <a:noFill/>
            </a:ln>
          </p:spPr>
        </p:pic>
      </p:grpSp>
      <p:grpSp>
        <p:nvGrpSpPr>
          <p:cNvPr id="45" name="Group 44"/>
          <p:cNvGrpSpPr>
            <a:grpSpLocks noChangeAspect="1"/>
          </p:cNvGrpSpPr>
          <p:nvPr/>
        </p:nvGrpSpPr>
        <p:grpSpPr>
          <a:xfrm>
            <a:off x="86008" y="465773"/>
            <a:ext cx="1184629" cy="914026"/>
            <a:chOff x="7056360" y="3671999"/>
            <a:chExt cx="2520000" cy="1944361"/>
          </a:xfrm>
        </p:grpSpPr>
        <p:sp>
          <p:nvSpPr>
            <p:cNvPr id="4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Straight Connector 53"/>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5" name="Straight Connector 54"/>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56"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8" name="Up-Down Arrow 57"/>
          <p:cNvSpPr/>
          <p:nvPr/>
        </p:nvSpPr>
        <p:spPr>
          <a:xfrm>
            <a:off x="4007620" y="1959695"/>
            <a:ext cx="200416" cy="642646"/>
          </a:xfrm>
          <a:prstGeom prst="upDown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Title 1"/>
          <p:cNvSpPr txBox="1">
            <a:spLocks/>
          </p:cNvSpPr>
          <p:nvPr/>
        </p:nvSpPr>
        <p:spPr>
          <a:xfrm>
            <a:off x="4501171" y="1969909"/>
            <a:ext cx="4368538" cy="130053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R="0" lvl="0" algn="ctr" defTabSz="914400" eaLnBrk="1" fontAlgn="auto" latinLnBrk="0" hangingPunct="1">
              <a:lnSpc>
                <a:spcPct val="100000"/>
              </a:lnSpc>
              <a:spcBef>
                <a:spcPts val="0"/>
              </a:spcBef>
              <a:spcAft>
                <a:spcPts val="0"/>
              </a:spcAft>
              <a:buClrTx/>
              <a:buSzTx/>
              <a:tabLst/>
              <a:defRPr/>
            </a:pPr>
            <a:r>
              <a:rPr lang="en-US" sz="3200" dirty="0" err="1">
                <a:latin typeface="Helvetica Neue Thin" charset="0"/>
                <a:ea typeface="Helvetica Neue Thin" charset="0"/>
                <a:cs typeface="Helvetica Neue Thin" charset="0"/>
              </a:rPr>
              <a:t>p</a:t>
            </a:r>
            <a:r>
              <a:rPr lang="en-US" sz="3200" dirty="0" err="1" smtClean="0">
                <a:latin typeface="Helvetica Neue Thin" charset="0"/>
                <a:ea typeface="Helvetica Neue Thin" charset="0"/>
                <a:cs typeface="Helvetica Neue Thin" charset="0"/>
              </a:rPr>
              <a:t>apel</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menor</a:t>
            </a:r>
            <a:r>
              <a:rPr lang="en-US" sz="3200" dirty="0" smtClean="0">
                <a:latin typeface="Helvetica Neue Thin" charset="0"/>
                <a:ea typeface="Helvetica Neue Thin" charset="0"/>
                <a:cs typeface="Helvetica Neue Thin" charset="0"/>
              </a:rPr>
              <a:t> da </a:t>
            </a: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r>
              <a:rPr lang="en-US" sz="3200" dirty="0" smtClean="0">
                <a:latin typeface="Helvetica Neue Thin" charset="0"/>
                <a:ea typeface="Helvetica Neue Thin" charset="0"/>
                <a:cs typeface="Helvetica Neue Thin" charset="0"/>
              </a:rPr>
              <a:t> e </a:t>
            </a:r>
            <a:r>
              <a:rPr lang="en-US" sz="3200" dirty="0" err="1" smtClean="0">
                <a:latin typeface="Helvetica Neue Thin" charset="0"/>
                <a:ea typeface="Helvetica Neue Thin" charset="0"/>
                <a:cs typeface="Helvetica Neue Thin" charset="0"/>
              </a:rPr>
              <a:t>ecológica</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6943173"/>
      </p:ext>
    </p:extLst>
  </p:cSld>
  <p:clrMapOvr>
    <a:masterClrMapping/>
  </p:clrMapOvr>
  <p:timing>
    <p:tnLst>
      <p:par>
        <p:cTn id="1" dur="indefinite" restart="never" nodeType="tmRoot"/>
      </p:par>
    </p:tnLst>
  </p:timing>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estratégia média</a:t>
            </a:r>
            <a:endParaRPr lang="pt-BR">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614175776"/>
      </p:ext>
    </p:extLst>
  </p:cSld>
  <p:clrMapOvr>
    <a:masterClrMapping/>
  </p:clrMapOvr>
  <p:timing>
    <p:tnLst>
      <p:par>
        <p:cTn id="1" dur="indefinite" restart="never" nodeType="tmRoot"/>
      </p:par>
    </p:tnLst>
  </p:timing>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91354681"/>
      </p:ext>
    </p:extLst>
  </p:cSld>
  <p:clrMapOvr>
    <a:masterClrMapping/>
  </p:clrMapOvr>
  <p:timing>
    <p:tnLst>
      <p:par>
        <p:cTn id="1" dur="indefinite" restart="never" nodeType="tmRoot"/>
      </p:par>
    </p:tnLst>
  </p:timing>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31" name="Group 30"/>
          <p:cNvGrpSpPr/>
          <p:nvPr/>
        </p:nvGrpSpPr>
        <p:grpSpPr>
          <a:xfrm>
            <a:off x="7113722" y="73099"/>
            <a:ext cx="4931135" cy="428533"/>
            <a:chOff x="7113722" y="73099"/>
            <a:chExt cx="4931135" cy="428533"/>
          </a:xfrm>
        </p:grpSpPr>
        <p:sp>
          <p:nvSpPr>
            <p:cNvPr id="3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538846440"/>
      </p:ext>
    </p:extLst>
  </p:cSld>
  <p:clrMapOvr>
    <a:masterClrMapping/>
  </p:clrMapOvr>
  <p:timing>
    <p:tnLst>
      <p:par>
        <p:cTn id="1" dur="indefinite" restart="never" nodeType="tmRoot"/>
      </p:par>
    </p:tnLst>
  </p:timing>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31" name="Group 30"/>
          <p:cNvGrpSpPr/>
          <p:nvPr/>
        </p:nvGrpSpPr>
        <p:grpSpPr>
          <a:xfrm>
            <a:off x="7113722" y="73099"/>
            <a:ext cx="4931135" cy="428533"/>
            <a:chOff x="7113722" y="73099"/>
            <a:chExt cx="4931135" cy="428533"/>
          </a:xfrm>
        </p:grpSpPr>
        <p:sp>
          <p:nvSpPr>
            <p:cNvPr id="3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36"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94095428"/>
      </p:ext>
    </p:extLst>
  </p:cSld>
  <p:clrMapOvr>
    <a:masterClrMapping/>
  </p:clrMapOvr>
  <p:timing>
    <p:tnLst>
      <p:par>
        <p:cTn id="1" dur="indefinite" restart="never" nodeType="tmRoot"/>
      </p:par>
    </p:tnLst>
  </p:timing>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68933485"/>
      </p:ext>
    </p:extLst>
  </p:cSld>
  <p:clrMapOvr>
    <a:masterClrMapping/>
  </p:clrMapOvr>
  <p:timing>
    <p:tnLst>
      <p:par>
        <p:cTn id="1" dur="indefinite" restart="never" nodeType="tmRoot"/>
      </p:par>
    </p:tnLst>
  </p:timing>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0"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5"/>
          </a:graphicData>
        </a:graphic>
      </p:graphicFrame>
      <p:sp>
        <p:nvSpPr>
          <p:cNvPr id="43"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30201116"/>
      </p:ext>
    </p:extLst>
  </p:cSld>
  <p:clrMapOvr>
    <a:masterClrMapping/>
  </p:clrMapOvr>
  <p:timing>
    <p:tnLst>
      <p:par>
        <p:cTn id="1" dur="indefinite" restart="never" nodeType="tmRoot"/>
      </p:par>
    </p:tnLst>
  </p:timing>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0" name="Espaço Reservado para Conteúdo 5"/>
          <p:cNvGraphicFramePr>
            <a:graphicFrameLocks/>
          </p:cNvGraphicFramePr>
          <p:nvPr>
            <p:extLst>
              <p:ext uri="{D42A27DB-BD31-4B8C-83A1-F6EECF244321}">
                <p14:modId xmlns:p14="http://schemas.microsoft.com/office/powerpoint/2010/main" val="1635709806"/>
              </p:ext>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5"/>
          </a:graphicData>
        </a:graphic>
      </p:graphicFrame>
      <p:sp>
        <p:nvSpPr>
          <p:cNvPr id="43"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8458850"/>
      </p:ext>
    </p:extLst>
  </p:cSld>
  <p:clrMapOvr>
    <a:masterClrMapping/>
  </p:clrMapOvr>
  <p:timing>
    <p:tnLst>
      <p:par>
        <p:cTn id="1" dur="indefinite" restart="never" nodeType="tmRoot"/>
      </p:par>
    </p:tnLst>
  </p:timing>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pic>
        <p:nvPicPr>
          <p:cNvPr id="29" name="Picture 28"/>
          <p:cNvPicPr/>
          <p:nvPr/>
        </p:nvPicPr>
        <p:blipFill>
          <a:blip r:embed="rId3">
            <a:extLst>
              <a:ext uri="{28A0092B-C50C-407E-A947-70E740481C1C}">
                <a14:useLocalDpi xmlns:a14="http://schemas.microsoft.com/office/drawing/2010/main" val="0"/>
              </a:ext>
            </a:extLst>
          </a:blip>
          <a:stretch>
            <a:fillRect/>
          </a:stretch>
        </p:blipFill>
        <p:spPr>
          <a:xfrm>
            <a:off x="344852" y="9326"/>
            <a:ext cx="9144000" cy="6840000"/>
          </a:xfrm>
          <a:prstGeom prst="rect">
            <a:avLst/>
          </a:prstGeom>
        </p:spPr>
      </p:pic>
      <p:sp>
        <p:nvSpPr>
          <p:cNvPr id="30" name="Text Placeholder 23"/>
          <p:cNvSpPr txBox="1">
            <a:spLocks/>
          </p:cNvSpPr>
          <p:nvPr/>
        </p:nvSpPr>
        <p:spPr>
          <a:xfrm>
            <a:off x="2883812" y="160172"/>
            <a:ext cx="4520136" cy="111562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smtClean="0">
                <a:solidFill>
                  <a:schemeClr val="bg1">
                    <a:lumMod val="50000"/>
                  </a:schemeClr>
                </a:solidFill>
                <a:latin typeface="Helvetica Neue" charset="0"/>
                <a:ea typeface="Helvetica Neue" charset="0"/>
                <a:cs typeface="Helvetica Neue" charset="0"/>
              </a:rPr>
              <a:t>diversidade de estratégias</a:t>
            </a:r>
            <a:endParaRPr lang="pt-BR" sz="3600">
              <a:solidFill>
                <a:schemeClr val="bg1">
                  <a:lumMod val="50000"/>
                </a:schemeClr>
              </a:solidFill>
              <a:latin typeface="Helvetica Neue" charset="0"/>
              <a:ea typeface="Helvetica Neue" charset="0"/>
              <a:cs typeface="Helvetica Neue" charset="0"/>
            </a:endParaRPr>
          </a:p>
        </p:txBody>
      </p: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0" name="Espaço Reservado para Conteúdo 5"/>
          <p:cNvGraphicFramePr>
            <a:graphicFrameLocks/>
          </p:cNvGraphicFramePr>
          <p:nvPr>
            <p:extLst/>
          </p:nvPr>
        </p:nvGraphicFramePr>
        <p:xfrm>
          <a:off x="9632706" y="3368308"/>
          <a:ext cx="2441851" cy="1648332"/>
        </p:xfrm>
        <a:graphic>
          <a:graphicData uri="http://schemas.openxmlformats.org/drawingml/2006/chart">
            <c:chart xmlns:c="http://schemas.openxmlformats.org/drawingml/2006/chart" xmlns:r="http://schemas.openxmlformats.org/officeDocument/2006/relationships" r:id="rId5"/>
          </a:graphicData>
        </a:graphic>
      </p:graphicFrame>
      <p:sp>
        <p:nvSpPr>
          <p:cNvPr id="43" name="Title 1"/>
          <p:cNvSpPr>
            <a:spLocks noGrp="1"/>
          </p:cNvSpPr>
          <p:nvPr>
            <p:ph type="title"/>
          </p:nvPr>
        </p:nvSpPr>
        <p:spPr>
          <a:xfrm>
            <a:off x="3534496" y="895974"/>
            <a:ext cx="3218767" cy="1325563"/>
          </a:xfrm>
        </p:spPr>
        <p:txBody>
          <a:bodyPr>
            <a:normAutofit/>
          </a:bodyPr>
          <a:lstStyle/>
          <a:p>
            <a:pPr algn="ctr"/>
            <a:r>
              <a:rPr lang="en-US" sz="2800" b="1" dirty="0" err="1">
                <a:latin typeface="Helvetica Neue Thin" charset="0"/>
                <a:ea typeface="Helvetica Neue Thin" charset="0"/>
                <a:cs typeface="Helvetica Neue Thin" charset="0"/>
              </a:rPr>
              <a:t>l</a:t>
            </a:r>
            <a:r>
              <a:rPr lang="en-US" sz="2800" b="1" dirty="0" err="1" smtClean="0">
                <a:latin typeface="Helvetica Neue Thin" charset="0"/>
                <a:ea typeface="Helvetica Neue Thin" charset="0"/>
                <a:cs typeface="Helvetica Neue Thin" charset="0"/>
              </a:rPr>
              <a:t>ogístico</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20612136"/>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 name="Right Bracket 1"/>
          <p:cNvSpPr/>
          <p:nvPr/>
        </p:nvSpPr>
        <p:spPr>
          <a:xfrm>
            <a:off x="3762531" y="2469118"/>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33" name="Title 1"/>
          <p:cNvSpPr txBox="1">
            <a:spLocks/>
          </p:cNvSpPr>
          <p:nvPr/>
        </p:nvSpPr>
        <p:spPr>
          <a:xfrm>
            <a:off x="4107928" y="3009151"/>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34" name="Up Arrow 33"/>
          <p:cNvSpPr/>
          <p:nvPr/>
        </p:nvSpPr>
        <p:spPr>
          <a:xfrm rot="10800000">
            <a:off x="5047319" y="2692386"/>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9792333" y="32729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70C0"/>
          </a:solidFill>
          <a:ln w="0">
            <a:solidFill>
              <a:srgbClr val="0070C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734325976"/>
      </p:ext>
    </p:extLst>
  </p:cSld>
  <p:clrMapOvr>
    <a:masterClrMapping/>
  </p:clrMapOvr>
  <p:timing>
    <p:tnLst>
      <p:par>
        <p:cTn id="1" dur="indefinite" restart="never" nodeType="tmRoot"/>
      </p:par>
    </p:tnLst>
  </p:timing>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6"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Title 1"/>
          <p:cNvSpPr txBox="1">
            <a:spLocks/>
          </p:cNvSpPr>
          <p:nvPr/>
        </p:nvSpPr>
        <p:spPr>
          <a:xfrm>
            <a:off x="368157"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192</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6146348"/>
      </p:ext>
    </p:extLst>
  </p:cSld>
  <p:clrMapOvr>
    <a:masterClrMapping/>
  </p:clrMapOvr>
  <p:timing>
    <p:tnLst>
      <p:par>
        <p:cTn id="1" dur="indefinite" restart="never" nodeType="tmRoot"/>
      </p:par>
    </p:tnLst>
  </p:timing>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79164914"/>
      </p:ext>
    </p:extLst>
  </p:cSld>
  <p:clrMapOvr>
    <a:masterClrMapping/>
  </p:clrMapOvr>
  <p:timing>
    <p:tnLst>
      <p:par>
        <p:cTn id="1" dur="indefinite" restart="never" nodeType="tmRoot"/>
      </p:par>
    </p:tnLst>
  </p:timing>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Circular Arrow 83"/>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85"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a:t>
            </a:r>
            <a:r>
              <a:rPr lang="pt-BR" sz="3600" smtClean="0">
                <a:solidFill>
                  <a:schemeClr val="bg1"/>
                </a:solidFill>
                <a:latin typeface="Helvetica Neue" charset="0"/>
                <a:ea typeface="Helvetica Neue" charset="0"/>
                <a:cs typeface="Helvetica Neue" charset="0"/>
              </a:rPr>
              <a:t>+ amostragem</a:t>
            </a:r>
            <a:endParaRPr lang="pt-BR" sz="3600">
              <a:solidFill>
                <a:schemeClr val="bg1"/>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2083530954"/>
      </p:ext>
    </p:extLst>
  </p:cSld>
  <p:clrMapOvr>
    <a:masterClrMapping/>
  </p:clrMapOvr>
  <p:timing>
    <p:tnLst>
      <p:par>
        <p:cTn id="1" dur="indefinite" restart="never" nodeType="tmRoot"/>
      </p:par>
    </p:tnLst>
  </p:timing>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a:t>
            </a:r>
            <a:r>
              <a:rPr lang="pt-BR" sz="3600" smtClean="0">
                <a:solidFill>
                  <a:schemeClr val="bg1"/>
                </a:solidFill>
                <a:latin typeface="Helvetica Neue" charset="0"/>
                <a:ea typeface="Helvetica Neue" charset="0"/>
                <a:cs typeface="Helvetica Neue" charset="0"/>
              </a:rPr>
              <a:t>+ amostragem</a:t>
            </a:r>
            <a:endParaRPr lang="pt-BR" sz="3600">
              <a:solidFill>
                <a:schemeClr val="bg1"/>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035790004"/>
      </p:ext>
    </p:extLst>
  </p:cSld>
  <p:clrMapOvr>
    <a:masterClrMapping/>
  </p:clrMapOvr>
  <p:timing>
    <p:tnLst>
      <p:par>
        <p:cTn id="1" dur="indefinite" restart="never" nodeType="tmRoot"/>
      </p:par>
    </p:tnLst>
  </p:timing>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a:t>
            </a:r>
            <a:r>
              <a:rPr lang="pt-BR" sz="3600" smtClean="0">
                <a:solidFill>
                  <a:schemeClr val="bg1"/>
                </a:solidFill>
                <a:latin typeface="Helvetica Neue" charset="0"/>
                <a:ea typeface="Helvetica Neue" charset="0"/>
                <a:cs typeface="Helvetica Neue" charset="0"/>
              </a:rPr>
              <a:t>+ amostragem</a:t>
            </a:r>
            <a:endParaRPr lang="pt-BR" sz="3600">
              <a:solidFill>
                <a:schemeClr val="bg1"/>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1638086428"/>
      </p:ext>
    </p:extLst>
  </p:cSld>
  <p:clrMapOvr>
    <a:masterClrMapping/>
  </p:clrMapOvr>
  <p:timing>
    <p:tnLst>
      <p:par>
        <p:cTn id="1" dur="indefinite" restart="never" nodeType="tmRoot"/>
      </p:par>
    </p:tnLst>
  </p:timing>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36"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7"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Title 1"/>
          <p:cNvSpPr txBox="1">
            <a:spLocks/>
          </p:cNvSpPr>
          <p:nvPr/>
        </p:nvSpPr>
        <p:spPr>
          <a:xfrm>
            <a:off x="5037" y="2913208"/>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banco</a:t>
            </a:r>
            <a:endParaRPr lang="en-US" sz="2800">
              <a:latin typeface="Helvetica Neue Thin" charset="0"/>
              <a:ea typeface="Helvetica Neue Thin" charset="0"/>
              <a:cs typeface="Helvetica Neue Thin" charset="0"/>
            </a:endParaRPr>
          </a:p>
        </p:txBody>
      </p:sp>
      <p:sp>
        <p:nvSpPr>
          <p:cNvPr id="48"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41770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099184"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5714096"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6369091"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4415823" y="39265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6369091"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5064959" y="39226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6369091" y="39106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5073060"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095562"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3748"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5064959"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5064959" y="51604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5707919"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5707919" y="512630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3762710"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3747645"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3744023" y="393047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6367231" y="454154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5705111" y="330895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205818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990000"/>
          </a:solidFill>
          <a:ln w="0">
            <a:solidFill>
              <a:srgbClr val="99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7"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8"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Text Placeholder 23"/>
          <p:cNvSpPr txBox="1">
            <a:spLocks/>
          </p:cNvSpPr>
          <p:nvPr/>
        </p:nvSpPr>
        <p:spPr>
          <a:xfrm>
            <a:off x="1363850" y="193484"/>
            <a:ext cx="6915472" cy="6162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m</a:t>
            </a:r>
            <a:r>
              <a:rPr lang="pt-BR" sz="3600" smtClean="0">
                <a:latin typeface="Helvetica Neue" charset="0"/>
                <a:ea typeface="Helvetica Neue" charset="0"/>
                <a:cs typeface="Helvetica Neue" charset="0"/>
              </a:rPr>
              <a:t>utação + amostragem</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1299202991"/>
      </p:ext>
    </p:extLst>
  </p:cSld>
  <p:clrMapOvr>
    <a:masterClrMapping/>
  </p:clrMapOvr>
  <p:timing>
    <p:tnLst>
      <p:par>
        <p:cTn id="1" dur="indefinite" restart="never" nodeType="tmRoot"/>
      </p:par>
    </p:tnLst>
  </p:timing>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latin typeface="Helvetica Neue" charset="0"/>
                <a:ea typeface="Helvetica Neue" charset="0"/>
                <a:cs typeface="Helvetica Neue" charset="0"/>
              </a:rPr>
              <a:t>diversidade</a:t>
            </a:r>
          </a:p>
          <a:p>
            <a:pPr marL="0" indent="0" algn="ctr">
              <a:buNone/>
            </a:pPr>
            <a:r>
              <a:rPr lang="pt-BR" smtClean="0">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535408407"/>
      </p:ext>
    </p:extLst>
  </p:cSld>
  <p:clrMapOvr>
    <a:masterClrMapping/>
  </p:clrMapOvr>
  <p:timing>
    <p:tnLst>
      <p:par>
        <p:cTn id="1" dur="indefinite" restart="never" nodeType="tmRoot"/>
      </p:par>
    </p:tnLst>
  </p:timing>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Freeform: Shape 11"/>
          <p:cNvSpPr/>
          <p:nvPr/>
        </p:nvSpPr>
        <p:spPr>
          <a:xfrm>
            <a:off x="942704"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Freeform: Shape 11"/>
          <p:cNvSpPr/>
          <p:nvPr/>
        </p:nvSpPr>
        <p:spPr>
          <a:xfrm>
            <a:off x="1599601"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 name="Freeform: Shape 11"/>
          <p:cNvSpPr/>
          <p:nvPr/>
        </p:nvSpPr>
        <p:spPr>
          <a:xfrm>
            <a:off x="2256498" y="18306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11"/>
          <p:cNvSpPr/>
          <p:nvPr/>
        </p:nvSpPr>
        <p:spPr>
          <a:xfrm>
            <a:off x="942704"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11"/>
          <p:cNvSpPr/>
          <p:nvPr/>
        </p:nvSpPr>
        <p:spPr>
          <a:xfrm>
            <a:off x="1599601"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2256498" y="244691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5162918"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19" name="Freeform: Shape 16"/>
          <p:cNvSpPr/>
          <p:nvPr/>
        </p:nvSpPr>
        <p:spPr>
          <a:xfrm>
            <a:off x="64774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0" name="Freeform: Shape 20"/>
          <p:cNvSpPr/>
          <p:nvPr/>
        </p:nvSpPr>
        <p:spPr>
          <a:xfrm>
            <a:off x="5819815"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1" name="Freeform: Shape 20"/>
          <p:cNvSpPr/>
          <p:nvPr/>
        </p:nvSpPr>
        <p:spPr>
          <a:xfrm>
            <a:off x="647671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2" name="Freeform: Shape 16"/>
          <p:cNvSpPr/>
          <p:nvPr/>
        </p:nvSpPr>
        <p:spPr>
          <a:xfrm>
            <a:off x="5820175"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3" name="Freeform: Shape 16"/>
          <p:cNvSpPr/>
          <p:nvPr/>
        </p:nvSpPr>
        <p:spPr>
          <a:xfrm>
            <a:off x="5163098"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bg1">
                <a:lumMod val="75000"/>
              </a:schemeClr>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4" name="Freeform: Shape 20"/>
          <p:cNvSpPr/>
          <p:nvPr/>
        </p:nvSpPr>
        <p:spPr>
          <a:xfrm>
            <a:off x="9383852"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6" name="Freeform: Shape 20"/>
          <p:cNvSpPr/>
          <p:nvPr/>
        </p:nvSpPr>
        <p:spPr>
          <a:xfrm>
            <a:off x="10040749"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7" name="Freeform: Shape 20"/>
          <p:cNvSpPr/>
          <p:nvPr/>
        </p:nvSpPr>
        <p:spPr>
          <a:xfrm>
            <a:off x="10697646" y="18302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8" name="Freeform: Shape 16"/>
          <p:cNvSpPr/>
          <p:nvPr/>
        </p:nvSpPr>
        <p:spPr>
          <a:xfrm>
            <a:off x="10041109"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29" name="Freeform: Shape 16"/>
          <p:cNvSpPr/>
          <p:nvPr/>
        </p:nvSpPr>
        <p:spPr>
          <a:xfrm>
            <a:off x="9384032" y="2446917"/>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0" name="Title 1"/>
          <p:cNvSpPr txBox="1">
            <a:spLocks/>
          </p:cNvSpPr>
          <p:nvPr/>
        </p:nvSpPr>
        <p:spPr>
          <a:xfrm>
            <a:off x="597420" y="611585"/>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smtClean="0">
                <a:solidFill>
                  <a:schemeClr val="bg1">
                    <a:lumMod val="75000"/>
                  </a:schemeClr>
                </a:solidFill>
                <a:latin typeface="Helvetica Neue Thin" charset="0"/>
                <a:ea typeface="Helvetica Neue Thin" charset="0"/>
                <a:cs typeface="Helvetica Neue Thin" charset="0"/>
              </a:rPr>
              <a:t>evolutivo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1" name="Title 1"/>
          <p:cNvSpPr txBox="1">
            <a:spLocks/>
          </p:cNvSpPr>
          <p:nvPr/>
        </p:nvSpPr>
        <p:spPr>
          <a:xfrm>
            <a:off x="4817814" y="60988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solidFill>
                  <a:schemeClr val="bg1">
                    <a:lumMod val="75000"/>
                  </a:schemeClr>
                </a:solidFill>
                <a:latin typeface="Helvetica Neue Thin" charset="0"/>
                <a:ea typeface="Helvetica Neue Thin" charset="0"/>
                <a:cs typeface="Helvetica Neue Thin" charset="0"/>
              </a:rPr>
              <a:t>e</a:t>
            </a:r>
            <a:r>
              <a:rPr lang="en-US" sz="2800" b="1" err="1" smtClean="0">
                <a:solidFill>
                  <a:schemeClr val="bg1">
                    <a:lumMod val="75000"/>
                  </a:schemeClr>
                </a:solidFill>
                <a:latin typeface="Helvetica Neue Thin" charset="0"/>
                <a:ea typeface="Helvetica Neue Thin" charset="0"/>
                <a:cs typeface="Helvetica Neue Thin" charset="0"/>
              </a:rPr>
              <a:t>cológico</a:t>
            </a:r>
            <a:endParaRPr lang="en-US" sz="2800" b="1">
              <a:solidFill>
                <a:schemeClr val="bg1">
                  <a:lumMod val="75000"/>
                </a:schemeClr>
              </a:solidFill>
              <a:latin typeface="Helvetica Neue Thin" charset="0"/>
              <a:ea typeface="Helvetica Neue Thin" charset="0"/>
              <a:cs typeface="Helvetica Neue Thin" charset="0"/>
            </a:endParaRPr>
          </a:p>
        </p:txBody>
      </p:sp>
      <p:sp>
        <p:nvSpPr>
          <p:cNvPr id="32" name="Title 1"/>
          <p:cNvSpPr txBox="1">
            <a:spLocks/>
          </p:cNvSpPr>
          <p:nvPr/>
        </p:nvSpPr>
        <p:spPr>
          <a:xfrm>
            <a:off x="9038208" y="609880"/>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sp>
        <p:nvSpPr>
          <p:cNvPr id="34" name="Circular Arrow 33"/>
          <p:cNvSpPr/>
          <p:nvPr/>
        </p:nvSpPr>
        <p:spPr>
          <a:xfrm rot="12051820" flipV="1">
            <a:off x="2346020" y="2215021"/>
            <a:ext cx="1250994" cy="1469016"/>
          </a:xfrm>
          <a:prstGeom prst="circularArrow">
            <a:avLst>
              <a:gd name="adj1" fmla="val 12500"/>
              <a:gd name="adj2" fmla="val 1142319"/>
              <a:gd name="adj3" fmla="val 20457681"/>
              <a:gd name="adj4" fmla="val 11772950"/>
              <a:gd name="adj5" fmla="val 12500"/>
            </a:avLst>
          </a:prstGeom>
          <a:solidFill>
            <a:schemeClr val="bg1">
              <a:lumMod val="7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35" name="Freeform: Shape 9"/>
          <p:cNvSpPr/>
          <p:nvPr/>
        </p:nvSpPr>
        <p:spPr>
          <a:xfrm>
            <a:off x="10698006" y="2446737"/>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solidFill>
                <a:schemeClr val="bg1">
                  <a:lumMod val="75000"/>
                </a:schemeClr>
              </a:solidFill>
              <a:latin typeface="Arial" pitchFamily="18"/>
              <a:ea typeface="Arial Unicode MS" pitchFamily="2"/>
              <a:cs typeface="Arial Unicode MS" pitchFamily="2"/>
            </a:endParaRPr>
          </a:p>
        </p:txBody>
      </p:sp>
      <p:sp>
        <p:nvSpPr>
          <p:cNvPr id="36" name="Circular Arrow 35"/>
          <p:cNvSpPr/>
          <p:nvPr/>
        </p:nvSpPr>
        <p:spPr>
          <a:xfrm rot="12051820" flipV="1">
            <a:off x="10783339" y="2225051"/>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bg1">
                  <a:lumMod val="75000"/>
                </a:schemeClr>
              </a:solidFill>
            </a:endParaRPr>
          </a:p>
        </p:txBody>
      </p:sp>
      <p:sp>
        <p:nvSpPr>
          <p:cNvPr id="37" name="Text Placeholder 23"/>
          <p:cNvSpPr txBox="1">
            <a:spLocks/>
          </p:cNvSpPr>
          <p:nvPr/>
        </p:nvSpPr>
        <p:spPr>
          <a:xfrm>
            <a:off x="258407" y="3374379"/>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e</a:t>
            </a:r>
            <a:r>
              <a:rPr lang="pt-BR" smtClean="0">
                <a:solidFill>
                  <a:schemeClr val="bg1">
                    <a:lumMod val="75000"/>
                  </a:schemeClr>
                </a:solidFill>
                <a:latin typeface="Helvetica Neue" charset="0"/>
                <a:ea typeface="Helvetica Neue" charset="0"/>
                <a:cs typeface="Helvetica Neue" charset="0"/>
              </a:rPr>
              <a:t>stratégia média</a:t>
            </a:r>
            <a:endParaRPr lang="pt-BR">
              <a:solidFill>
                <a:schemeClr val="bg1">
                  <a:lumMod val="75000"/>
                </a:schemeClr>
              </a:solidFill>
              <a:latin typeface="Helvetica Neue" charset="0"/>
              <a:ea typeface="Helvetica Neue" charset="0"/>
              <a:cs typeface="Helvetica Neue" charset="0"/>
            </a:endParaRPr>
          </a:p>
        </p:txBody>
      </p:sp>
      <p:sp>
        <p:nvSpPr>
          <p:cNvPr id="38" name="Text Placeholder 23"/>
          <p:cNvSpPr txBox="1">
            <a:spLocks/>
          </p:cNvSpPr>
          <p:nvPr/>
        </p:nvSpPr>
        <p:spPr>
          <a:xfrm>
            <a:off x="4467661" y="3374378"/>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39" name="Text Placeholder 23"/>
          <p:cNvSpPr txBox="1">
            <a:spLocks/>
          </p:cNvSpPr>
          <p:nvPr/>
        </p:nvSpPr>
        <p:spPr>
          <a:xfrm>
            <a:off x="8675902" y="3354661"/>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estratégia média</a:t>
            </a:r>
            <a:endParaRPr lang="pt-BR">
              <a:solidFill>
                <a:schemeClr val="bg1">
                  <a:lumMod val="75000"/>
                </a:schemeClr>
              </a:solidFill>
              <a:latin typeface="Helvetica Neue" charset="0"/>
              <a:ea typeface="Helvetica Neue" charset="0"/>
              <a:cs typeface="Helvetica Neue" charset="0"/>
            </a:endParaRPr>
          </a:p>
        </p:txBody>
      </p:sp>
      <p:sp>
        <p:nvSpPr>
          <p:cNvPr id="41" name="Text Placeholder 23"/>
          <p:cNvSpPr txBox="1">
            <a:spLocks/>
          </p:cNvSpPr>
          <p:nvPr/>
        </p:nvSpPr>
        <p:spPr>
          <a:xfrm>
            <a:off x="-458482" y="4212029"/>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3" name="Text Placeholder 23"/>
          <p:cNvSpPr txBox="1">
            <a:spLocks/>
          </p:cNvSpPr>
          <p:nvPr/>
        </p:nvSpPr>
        <p:spPr>
          <a:xfrm>
            <a:off x="3897226" y="5436558"/>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solidFill>
                  <a:schemeClr val="bg1">
                    <a:lumMod val="75000"/>
                  </a:schemeClr>
                </a:solidFill>
                <a:latin typeface="Helvetica Neue" charset="0"/>
                <a:ea typeface="Helvetica Neue" charset="0"/>
                <a:cs typeface="Helvetica Neue" charset="0"/>
              </a:rPr>
              <a:t>h</a:t>
            </a:r>
            <a:r>
              <a:rPr lang="pt-BR" smtClean="0">
                <a:solidFill>
                  <a:schemeClr val="bg1">
                    <a:lumMod val="75000"/>
                  </a:schemeClr>
                </a:solidFill>
                <a:latin typeface="Helvetica Neue" charset="0"/>
                <a:ea typeface="Helvetica Neue" charset="0"/>
                <a:cs typeface="Helvetica Neue" charset="0"/>
              </a:rPr>
              <a:t>eterogeneidade interespecífica de estratégias</a:t>
            </a:r>
          </a:p>
        </p:txBody>
      </p:sp>
      <p:sp>
        <p:nvSpPr>
          <p:cNvPr id="46" name="Text Placeholder 23"/>
          <p:cNvSpPr txBox="1">
            <a:spLocks/>
          </p:cNvSpPr>
          <p:nvPr/>
        </p:nvSpPr>
        <p:spPr>
          <a:xfrm>
            <a:off x="3761911" y="4212028"/>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7" name="Text Placeholder 23"/>
          <p:cNvSpPr txBox="1">
            <a:spLocks/>
          </p:cNvSpPr>
          <p:nvPr/>
        </p:nvSpPr>
        <p:spPr>
          <a:xfrm>
            <a:off x="7796454" y="4212027"/>
            <a:ext cx="4644641" cy="947987"/>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diversidade</a:t>
            </a:r>
          </a:p>
          <a:p>
            <a:pPr marL="0" indent="0" algn="ctr">
              <a:buNone/>
            </a:pPr>
            <a:r>
              <a:rPr lang="pt-BR" smtClean="0">
                <a:solidFill>
                  <a:schemeClr val="bg1">
                    <a:lumMod val="75000"/>
                  </a:schemeClr>
                </a:solidFill>
                <a:latin typeface="Helvetica Neue" charset="0"/>
                <a:ea typeface="Helvetica Neue" charset="0"/>
                <a:cs typeface="Helvetica Neue" charset="0"/>
              </a:rPr>
              <a:t>de estratégias</a:t>
            </a:r>
          </a:p>
        </p:txBody>
      </p:sp>
      <p:sp>
        <p:nvSpPr>
          <p:cNvPr id="48" name="Text Placeholder 23"/>
          <p:cNvSpPr txBox="1">
            <a:spLocks/>
          </p:cNvSpPr>
          <p:nvPr/>
        </p:nvSpPr>
        <p:spPr>
          <a:xfrm>
            <a:off x="7942907" y="5436559"/>
            <a:ext cx="4351733" cy="1218941"/>
          </a:xfrm>
          <a:prstGeom prst="rect">
            <a:avLst/>
          </a:prstGeo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a:latin typeface="Helvetica Neue" charset="0"/>
                <a:ea typeface="Helvetica Neue" charset="0"/>
                <a:cs typeface="Helvetica Neue" charset="0"/>
              </a:rPr>
              <a:t>h</a:t>
            </a:r>
            <a:r>
              <a:rPr lang="pt-BR" smtClean="0">
                <a:latin typeface="Helvetica Neue" charset="0"/>
                <a:ea typeface="Helvetica Neue" charset="0"/>
                <a:cs typeface="Helvetica Neue" charset="0"/>
              </a:rPr>
              <a:t>eterogeneidade interespecífica de estratégias</a:t>
            </a:r>
          </a:p>
        </p:txBody>
      </p:sp>
      <p:sp>
        <p:nvSpPr>
          <p:cNvPr id="49" name="Text Placeholder 23"/>
          <p:cNvSpPr txBox="1">
            <a:spLocks/>
          </p:cNvSpPr>
          <p:nvPr/>
        </p:nvSpPr>
        <p:spPr>
          <a:xfrm>
            <a:off x="258407" y="5694747"/>
            <a:ext cx="3210865" cy="77768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mtClean="0">
                <a:solidFill>
                  <a:schemeClr val="bg1">
                    <a:lumMod val="75000"/>
                  </a:schemeClr>
                </a:solidFill>
                <a:latin typeface="Helvetica Neue" charset="0"/>
                <a:ea typeface="Helvetica Neue" charset="0"/>
                <a:cs typeface="Helvetica Neue" charset="0"/>
              </a:rPr>
              <a:t>-</a:t>
            </a:r>
            <a:endParaRPr lang="pt-BR">
              <a:solidFill>
                <a:schemeClr val="bg1">
                  <a:lumMod val="75000"/>
                </a:schemeClr>
              </a:solidFill>
              <a:latin typeface="Helvetica Neue" charset="0"/>
              <a:ea typeface="Helvetica Neue" charset="0"/>
              <a:cs typeface="Helvetica Neue" charset="0"/>
            </a:endParaRPr>
          </a:p>
        </p:txBody>
      </p:sp>
      <p:cxnSp>
        <p:nvCxnSpPr>
          <p:cNvPr id="50" name="Straight Connector 49"/>
          <p:cNvCxnSpPr/>
          <p:nvPr/>
        </p:nvCxnSpPr>
        <p:spPr>
          <a:xfrm>
            <a:off x="4113251"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a:off x="8248959" y="1417136"/>
            <a:ext cx="0" cy="4903076"/>
          </a:xfrm>
          <a:prstGeom prst="line">
            <a:avLst/>
          </a:prstGeom>
          <a:ln w="285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44" name="Group 43"/>
          <p:cNvGrpSpPr/>
          <p:nvPr/>
        </p:nvGrpSpPr>
        <p:grpSpPr>
          <a:xfrm>
            <a:off x="7113722" y="73099"/>
            <a:ext cx="4931135" cy="428533"/>
            <a:chOff x="7113722" y="73099"/>
            <a:chExt cx="4931135" cy="428533"/>
          </a:xfrm>
        </p:grpSpPr>
        <p:sp>
          <p:nvSpPr>
            <p:cNvPr id="5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5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652615519"/>
      </p:ext>
    </p:extLst>
  </p:cSld>
  <p:clrMapOvr>
    <a:masterClrMapping/>
  </p:clrMapOvr>
  <p:timing>
    <p:tnLst>
      <p:par>
        <p:cTn id="1" dur="indefinite" restart="never" nodeType="tmRoot"/>
      </p:par>
    </p:tnLst>
  </p:timing>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5"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Tree>
    <p:extLst>
      <p:ext uri="{BB962C8B-B14F-4D97-AF65-F5344CB8AC3E}">
        <p14:creationId xmlns:p14="http://schemas.microsoft.com/office/powerpoint/2010/main" val="595168696"/>
      </p:ext>
    </p:extLst>
  </p:cSld>
  <p:clrMapOvr>
    <a:masterClrMapping/>
  </p:clrMapOvr>
  <p:timing>
    <p:tnLst>
      <p:par>
        <p:cTn id="1" dur="indefinite" restart="never" nodeType="tmRoot"/>
      </p:par>
    </p:tnLst>
  </p:timing>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grpSp>
        <p:nvGrpSpPr>
          <p:cNvPr id="29" name="Group 28"/>
          <p:cNvGrpSpPr/>
          <p:nvPr/>
        </p:nvGrpSpPr>
        <p:grpSpPr>
          <a:xfrm>
            <a:off x="7113722" y="73099"/>
            <a:ext cx="4931135" cy="428533"/>
            <a:chOff x="7113722" y="73099"/>
            <a:chExt cx="4931135" cy="428533"/>
          </a:xfrm>
        </p:grpSpPr>
        <p:sp>
          <p:nvSpPr>
            <p:cNvPr id="30"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3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5"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35"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2415208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 name="Right Bracket 1"/>
          <p:cNvSpPr/>
          <p:nvPr/>
        </p:nvSpPr>
        <p:spPr>
          <a:xfrm>
            <a:off x="3762531" y="2469118"/>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33" name="Title 1"/>
          <p:cNvSpPr txBox="1">
            <a:spLocks/>
          </p:cNvSpPr>
          <p:nvPr/>
        </p:nvSpPr>
        <p:spPr>
          <a:xfrm>
            <a:off x="4107928" y="3009151"/>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34" name="Up Arrow 33"/>
          <p:cNvSpPr/>
          <p:nvPr/>
        </p:nvSpPr>
        <p:spPr>
          <a:xfrm rot="10800000">
            <a:off x="5047319" y="2692386"/>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Right Bracket 60"/>
          <p:cNvSpPr/>
          <p:nvPr/>
        </p:nvSpPr>
        <p:spPr>
          <a:xfrm>
            <a:off x="3766995" y="3879975"/>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63" name="Title 1"/>
          <p:cNvSpPr txBox="1">
            <a:spLocks/>
          </p:cNvSpPr>
          <p:nvPr/>
        </p:nvSpPr>
        <p:spPr>
          <a:xfrm>
            <a:off x="4112392" y="4420008"/>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64" name="Up Arrow 63"/>
          <p:cNvSpPr/>
          <p:nvPr/>
        </p:nvSpPr>
        <p:spPr>
          <a:xfrm>
            <a:off x="5051783" y="4103243"/>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8" name="Freeform: Shape 11"/>
          <p:cNvSpPr/>
          <p:nvPr/>
        </p:nvSpPr>
        <p:spPr>
          <a:xfrm>
            <a:off x="7167522"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651062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11"/>
          <p:cNvSpPr/>
          <p:nvPr/>
        </p:nvSpPr>
        <p:spPr>
          <a:xfrm>
            <a:off x="7824419"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11"/>
          <p:cNvSpPr/>
          <p:nvPr/>
        </p:nvSpPr>
        <p:spPr>
          <a:xfrm>
            <a:off x="8482224"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979601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913912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71675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11"/>
          <p:cNvSpPr/>
          <p:nvPr/>
        </p:nvSpPr>
        <p:spPr>
          <a:xfrm>
            <a:off x="7167522"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651017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7167068"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651385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651017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781960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782673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8482224" y="325948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11"/>
          <p:cNvSpPr/>
          <p:nvPr/>
        </p:nvSpPr>
        <p:spPr>
          <a:xfrm>
            <a:off x="9139121"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9792333" y="32729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0070C0"/>
          </a:solidFill>
          <a:ln w="0">
            <a:solidFill>
              <a:srgbClr val="0070C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8482224"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9139121"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11"/>
          <p:cNvSpPr/>
          <p:nvPr/>
        </p:nvSpPr>
        <p:spPr>
          <a:xfrm>
            <a:off x="979601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9139121"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9796018"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781960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8482224"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98514754"/>
      </p:ext>
    </p:extLst>
  </p:cSld>
  <p:clrMapOvr>
    <a:masterClrMapping/>
  </p:clrMapOvr>
  <p:timing>
    <p:tnLst>
      <p:par>
        <p:cTn id="1" dur="indefinite" restart="never" nodeType="tmRoot"/>
      </p:par>
    </p:tnLst>
  </p:timing>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0"/>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ext uri="{D42A27DB-BD31-4B8C-83A1-F6EECF244321}">
                <p14:modId xmlns:p14="http://schemas.microsoft.com/office/powerpoint/2010/main" val="1624453446"/>
              </p:ext>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2"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43"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26357557"/>
      </p:ext>
    </p:extLst>
  </p:cSld>
  <p:clrMapOvr>
    <a:masterClrMapping/>
  </p:clrMapOvr>
  <p:timing>
    <p:tnLst>
      <p:par>
        <p:cTn id="1" dur="indefinite" restart="never" nodeType="tmRoot"/>
      </p:par>
    </p:tnLst>
  </p:timing>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 name="Picture 50"/>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graphicFrame>
        <p:nvGraphicFramePr>
          <p:cNvPr id="49" name="Espaço Reservado para Conteúdo 5"/>
          <p:cNvGraphicFramePr>
            <a:graphicFrameLocks/>
          </p:cNvGraphicFramePr>
          <p:nvPr>
            <p:extLst>
              <p:ext uri="{D42A27DB-BD31-4B8C-83A1-F6EECF244321}">
                <p14:modId xmlns:p14="http://schemas.microsoft.com/office/powerpoint/2010/main" val="404795899"/>
              </p:ext>
            </p:extLst>
          </p:nvPr>
        </p:nvGraphicFramePr>
        <p:xfrm>
          <a:off x="9697596" y="4917913"/>
          <a:ext cx="2441851" cy="1648332"/>
        </p:xfrm>
        <a:graphic>
          <a:graphicData uri="http://schemas.openxmlformats.org/drawingml/2006/chart">
            <c:chart xmlns:c="http://schemas.openxmlformats.org/drawingml/2006/chart" xmlns:r="http://schemas.openxmlformats.org/officeDocument/2006/relationships" r:id="rId6"/>
          </a:graphicData>
        </a:graphic>
      </p:graphicFrame>
      <p:sp>
        <p:nvSpPr>
          <p:cNvPr id="52"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43"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58170585"/>
      </p:ext>
    </p:extLst>
  </p:cSld>
  <p:clrMapOvr>
    <a:masterClrMapping/>
  </p:clrMapOvr>
  <p:timing>
    <p:tnLst>
      <p:par>
        <p:cTn id="1" dur="indefinite" restart="never" nodeType="tmRoot"/>
      </p:par>
    </p:tnLst>
  </p:timing>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2" name="Picture 51"/>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5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sp>
        <p:nvSpPr>
          <p:cNvPr id="43"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72207625"/>
      </p:ext>
    </p:extLst>
  </p:cSld>
  <p:clrMapOvr>
    <a:masterClrMapping/>
  </p:clrMapOvr>
  <p:timing>
    <p:tnLst>
      <p:par>
        <p:cTn id="1" dur="indefinite" restart="never" nodeType="tmRoot"/>
      </p:par>
    </p:tnLst>
  </p:timing>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4" name="Picture 43"/>
          <p:cNvPicPr/>
          <p:nvPr/>
        </p:nvPicPr>
        <p:blipFill>
          <a:blip r:embed="rId2">
            <a:extLst>
              <a:ext uri="{28A0092B-C50C-407E-A947-70E740481C1C}">
                <a14:useLocalDpi xmlns:a14="http://schemas.microsoft.com/office/drawing/2010/main" val="0"/>
              </a:ext>
            </a:extLst>
          </a:blip>
          <a:stretch>
            <a:fillRect/>
          </a:stretch>
        </p:blipFill>
        <p:spPr>
          <a:xfrm>
            <a:off x="351816" y="9326"/>
            <a:ext cx="9120000" cy="6840000"/>
          </a:xfrm>
          <a:prstGeom prst="rect">
            <a:avLst/>
          </a:prstGeom>
        </p:spPr>
      </p:pic>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sp>
        <p:nvSpPr>
          <p:cNvPr id="43"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solidFill>
                  <a:schemeClr val="bg1">
                    <a:lumMod val="50000"/>
                  </a:schemeClr>
                </a:solidFill>
                <a:latin typeface="Helvetica Neue" charset="0"/>
                <a:ea typeface="Helvetica Neue" charset="0"/>
                <a:cs typeface="Helvetica Neue" charset="0"/>
              </a:rPr>
              <a:t>h</a:t>
            </a:r>
            <a:r>
              <a:rPr lang="pt-BR" sz="3600" smtClean="0">
                <a:solidFill>
                  <a:schemeClr val="bg1">
                    <a:lumMod val="50000"/>
                  </a:schemeClr>
                </a:solidFill>
                <a:latin typeface="Helvetica Neue" charset="0"/>
                <a:ea typeface="Helvetica Neue" charset="0"/>
                <a:cs typeface="Helvetica Neue" charset="0"/>
              </a:rPr>
              <a:t>eterogeneidade interespecífica de estratégias</a:t>
            </a:r>
            <a:endParaRPr lang="pt-BR" sz="3600">
              <a:solidFill>
                <a:schemeClr val="bg1">
                  <a:lumMod val="50000"/>
                </a:schemeClr>
              </a:solidFill>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itle 1"/>
          <p:cNvSpPr txBox="1">
            <a:spLocks/>
          </p:cNvSpPr>
          <p:nvPr/>
        </p:nvSpPr>
        <p:spPr>
          <a:xfrm>
            <a:off x="1835176" y="1750095"/>
            <a:ext cx="276350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smtClean="0">
                <a:latin typeface="Helvetica Neue Thin" charset="0"/>
                <a:ea typeface="Helvetica Neue Thin" charset="0"/>
                <a:cs typeface="Helvetica Neue Thin" charset="0"/>
              </a:rPr>
              <a:t>coexistência</a:t>
            </a:r>
            <a:endParaRPr lang="en-US" sz="3600" dirty="0">
              <a:latin typeface="Helvetica Neue Thin" charset="0"/>
              <a:ea typeface="Helvetica Neue Thin" charset="0"/>
              <a:cs typeface="Helvetica Neue Thin" charset="0"/>
            </a:endParaRPr>
          </a:p>
        </p:txBody>
      </p:sp>
      <p:sp>
        <p:nvSpPr>
          <p:cNvPr id="3" name="Down Arrow 2"/>
          <p:cNvSpPr/>
          <p:nvPr/>
        </p:nvSpPr>
        <p:spPr>
          <a:xfrm>
            <a:off x="2883811" y="3276118"/>
            <a:ext cx="449451" cy="592748"/>
          </a:xfrm>
          <a:prstGeom prst="downArrow">
            <a:avLst/>
          </a:prstGeom>
          <a:solidFill>
            <a:schemeClr val="accent5">
              <a:lumMod val="60000"/>
              <a:lumOff val="40000"/>
            </a:schemeClr>
          </a:solidFill>
          <a:ln>
            <a:solidFill>
              <a:schemeClr val="accent5">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1" name="Title 1"/>
          <p:cNvSpPr>
            <a:spLocks noGrp="1"/>
          </p:cNvSpPr>
          <p:nvPr>
            <p:ph type="title"/>
          </p:nvPr>
        </p:nvSpPr>
        <p:spPr>
          <a:xfrm>
            <a:off x="3775224" y="1464551"/>
            <a:ext cx="3218767" cy="1325563"/>
          </a:xfrm>
        </p:spPr>
        <p:txBody>
          <a:bodyPr>
            <a:normAutofit/>
          </a:bodyPr>
          <a:lstStyle/>
          <a:p>
            <a:pPr algn="ctr"/>
            <a:r>
              <a:rPr lang="en-US" sz="2800" b="1" dirty="0" smtClean="0">
                <a:latin typeface="Helvetica Neue Thin" charset="0"/>
                <a:ea typeface="Helvetica Neue Thin" charset="0"/>
                <a:cs typeface="Helvetica Neue Thin" charset="0"/>
              </a:rPr>
              <a:t>Ricker</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24900698"/>
      </p:ext>
    </p:extLst>
  </p:cSld>
  <p:clrMapOvr>
    <a:masterClrMapping/>
  </p:clrMapOvr>
  <p:timing>
    <p:tnLst>
      <p:par>
        <p:cTn id="1" dur="indefinite" restart="never" nodeType="tmRoot"/>
      </p:par>
    </p:tnLst>
  </p:timing>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1765622074"/>
      </p:ext>
    </p:extLst>
  </p:cSld>
  <p:clrMapOvr>
    <a:masterClrMapping/>
  </p:clrMapOvr>
  <p:timing>
    <p:tnLst>
      <p:par>
        <p:cTn id="1" dur="indefinite" restart="never" nodeType="tmRoot"/>
      </p:par>
    </p:tnLst>
  </p:timing>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Title 1"/>
          <p:cNvSpPr txBox="1">
            <a:spLocks/>
          </p:cNvSpPr>
          <p:nvPr/>
        </p:nvSpPr>
        <p:spPr>
          <a:xfrm>
            <a:off x="316307"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a:t>
            </a:r>
            <a:r>
              <a:rPr lang="en-US" sz="2800">
                <a:latin typeface="Helvetica Neue Thin" charset="0"/>
                <a:ea typeface="Helvetica Neue Thin" charset="0"/>
                <a:cs typeface="Helvetica Neue Thin" charset="0"/>
              </a:rPr>
              <a:t>8</a:t>
            </a:r>
          </a:p>
        </p:txBody>
      </p:sp>
      <p:sp>
        <p:nvSpPr>
          <p:cNvPr id="75"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48</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a:t>
            </a:r>
            <a:r>
              <a:rPr lang="en-US" sz="2800">
                <a:latin typeface="Helvetica Neue Thin" charset="0"/>
                <a:ea typeface="Helvetica Neue Thin" charset="0"/>
                <a:cs typeface="Helvetica Neue Thin" charset="0"/>
              </a:rPr>
              <a:t>2</a:t>
            </a:r>
          </a:p>
        </p:txBody>
      </p:sp>
      <p:sp>
        <p:nvSpPr>
          <p:cNvPr id="78" name="Freeform: Shape 37"/>
          <p:cNvSpPr>
            <a:spLocks noChangeAspect="1"/>
          </p:cNvSpPr>
          <p:nvPr/>
        </p:nvSpPr>
        <p:spPr>
          <a:xfrm>
            <a:off x="695845" y="4501679"/>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itle 1"/>
          <p:cNvSpPr txBox="1">
            <a:spLocks/>
          </p:cNvSpPr>
          <p:nvPr/>
        </p:nvSpPr>
        <p:spPr>
          <a:xfrm>
            <a:off x="285505" y="4008233"/>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45312384"/>
      </p:ext>
    </p:extLst>
  </p:cSld>
  <p:clrMapOvr>
    <a:masterClrMapping/>
  </p:clrMapOvr>
  <p:timing>
    <p:tnLst>
      <p:par>
        <p:cTn id="1" dur="indefinite" restart="never" nodeType="tmRoot"/>
      </p:par>
    </p:tnLst>
  </p:timing>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a:t>
            </a:r>
            <a:r>
              <a:rPr lang="en-US" sz="2800">
                <a:latin typeface="Helvetica Neue Thin" charset="0"/>
                <a:ea typeface="Helvetica Neue Thin" charset="0"/>
                <a:cs typeface="Helvetica Neue Thin" charset="0"/>
              </a:rPr>
              <a:t>6</a:t>
            </a: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26050100"/>
      </p:ext>
    </p:extLst>
  </p:cSld>
  <p:clrMapOvr>
    <a:masterClrMapping/>
  </p:clrMapOvr>
  <p:timing>
    <p:tnLst>
      <p:par>
        <p:cTn id="1" dur="indefinite" restart="never" nodeType="tmRoot"/>
      </p:par>
    </p:tnLst>
  </p:timing>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a:t>
            </a:r>
            <a:r>
              <a:rPr lang="en-US" sz="2800">
                <a:latin typeface="Helvetica Neue Thin" charset="0"/>
                <a:ea typeface="Helvetica Neue Thin" charset="0"/>
                <a:cs typeface="Helvetica Neue Thin" charset="0"/>
              </a:rPr>
              <a:t>6</a:t>
            </a: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0"/>
          </p:cNvCxnSpPr>
          <p:nvPr/>
        </p:nvCxnSpPr>
        <p:spPr>
          <a:xfrm flipV="1">
            <a:off x="1793954" y="2412877"/>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5921719"/>
      </p:ext>
    </p:extLst>
  </p:cSld>
  <p:clrMapOvr>
    <a:masterClrMapping/>
  </p:clrMapOvr>
  <p:timing>
    <p:tnLst>
      <p:par>
        <p:cTn id="1" dur="indefinite" restart="never" nodeType="tmRoot"/>
      </p:par>
    </p:tnLst>
  </p:timing>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69"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a:t>
            </a:r>
            <a:r>
              <a:rPr lang="en-US" sz="2800">
                <a:latin typeface="Helvetica Neue Thin" charset="0"/>
                <a:ea typeface="Helvetica Neue Thin" charset="0"/>
                <a:cs typeface="Helvetica Neue Thin" charset="0"/>
              </a:rPr>
              <a:t>6</a:t>
            </a: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0"/>
          </p:cNvCxnSpPr>
          <p:nvPr/>
        </p:nvCxnSpPr>
        <p:spPr>
          <a:xfrm flipV="1">
            <a:off x="1793954" y="2412877"/>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3" name="Rectangle 72"/>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9"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35958402"/>
      </p:ext>
    </p:extLst>
  </p:cSld>
  <p:clrMapOvr>
    <a:masterClrMapping/>
  </p:clrMapOvr>
  <p:timing>
    <p:tnLst>
      <p:par>
        <p:cTn id="1" dur="indefinite" restart="never" nodeType="tmRoot"/>
      </p:par>
    </p:tnLst>
  </p:timing>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120</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18</a:t>
            </a:r>
            <a:endParaRPr lang="en-US" sz="2800">
              <a:latin typeface="Helvetica Neue Thin" charset="0"/>
              <a:ea typeface="Helvetica Neue Thin" charset="0"/>
              <a:cs typeface="Helvetica Neue Thin" charset="0"/>
            </a:endParaRPr>
          </a:p>
        </p:txBody>
      </p:sp>
      <p:sp>
        <p:nvSpPr>
          <p:cNvPr id="73"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7"/>
          </p:cNvCxnSpPr>
          <p:nvPr/>
        </p:nvCxnSpPr>
        <p:spPr>
          <a:xfrm flipV="1">
            <a:off x="1793954"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Freeform: Shape 11"/>
          <p:cNvSpPr/>
          <p:nvPr/>
        </p:nvSpPr>
        <p:spPr>
          <a:xfrm>
            <a:off x="5060673"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52204502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8" y="2449515"/>
            <a:ext cx="4374378"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iltragem</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06330580"/>
      </p:ext>
    </p:extLst>
  </p:cSld>
  <p:clrMapOvr>
    <a:masterClrMapping/>
  </p:clrMapOvr>
  <p:timing>
    <p:tnLst>
      <p:par>
        <p:cTn id="1" dur="indefinite" restart="never" nodeType="tmRoot"/>
      </p:par>
    </p:tnLst>
  </p:timing>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144</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73"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6"/>
          </p:cNvCxnSpPr>
          <p:nvPr/>
        </p:nvCxnSpPr>
        <p:spPr>
          <a:xfrm>
            <a:off x="179395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Freeform: Shape 11"/>
          <p:cNvSpPr/>
          <p:nvPr/>
        </p:nvSpPr>
        <p:spPr>
          <a:xfrm>
            <a:off x="5060673"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60700766"/>
      </p:ext>
    </p:extLst>
  </p:cSld>
  <p:clrMapOvr>
    <a:masterClrMapping/>
  </p:clrMapOvr>
  <p:timing>
    <p:tnLst>
      <p:par>
        <p:cTn id="1" dur="indefinite" restart="never" nodeType="tmRoot"/>
      </p:par>
    </p:tnLst>
  </p:timing>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144</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6"/>
          </p:cNvCxnSpPr>
          <p:nvPr/>
        </p:nvCxnSpPr>
        <p:spPr>
          <a:xfrm>
            <a:off x="179395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Freeform: Shape 11"/>
          <p:cNvSpPr/>
          <p:nvPr/>
        </p:nvSpPr>
        <p:spPr>
          <a:xfrm>
            <a:off x="5060673"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132765459"/>
      </p:ext>
    </p:extLst>
  </p:cSld>
  <p:clrMapOvr>
    <a:masterClrMapping/>
  </p:clrMapOvr>
  <p:timing>
    <p:tnLst>
      <p:par>
        <p:cTn id="1" dur="indefinite" restart="never" nodeType="tmRoot"/>
      </p:par>
    </p:tnLst>
  </p:timing>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Rectangle 62"/>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3764305" y="392768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144</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5"/>
          </p:cNvCxnSpPr>
          <p:nvPr/>
        </p:nvCxnSpPr>
        <p:spPr>
          <a:xfrm>
            <a:off x="1793954" y="2812799"/>
            <a:ext cx="282878" cy="28278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9" name="Freeform: Shape 11"/>
          <p:cNvSpPr/>
          <p:nvPr/>
        </p:nvSpPr>
        <p:spPr>
          <a:xfrm>
            <a:off x="5060673"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92832118"/>
      </p:ext>
    </p:extLst>
  </p:cSld>
  <p:clrMapOvr>
    <a:masterClrMapping/>
  </p:clrMapOvr>
  <p:timing>
    <p:tnLst>
      <p:par>
        <p:cTn id="1" dur="indefinite" restart="never" nodeType="tmRoot"/>
      </p:par>
    </p:tnLst>
  </p:timing>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 name="Rectangle 66"/>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3764305" y="392768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136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4"/>
          </p:cNvCxnSpPr>
          <p:nvPr/>
        </p:nvCxnSpPr>
        <p:spPr>
          <a:xfrm>
            <a:off x="1793954" y="2812799"/>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0" name="Freeform: Shape 11"/>
          <p:cNvSpPr/>
          <p:nvPr/>
        </p:nvSpPr>
        <p:spPr>
          <a:xfrm>
            <a:off x="5713736"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84119565"/>
      </p:ext>
    </p:extLst>
  </p:cSld>
  <p:clrMapOvr>
    <a:masterClrMapping/>
  </p:clrMapOvr>
  <p:timing>
    <p:tnLst>
      <p:par>
        <p:cTn id="1" dur="indefinite" restart="never" nodeType="tmRoot"/>
      </p:par>
    </p:tnLst>
  </p:timing>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3764305" y="392768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70"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3"/>
          </p:cNvCxnSpPr>
          <p:nvPr/>
        </p:nvCxnSpPr>
        <p:spPr>
          <a:xfrm flipH="1">
            <a:off x="1511076" y="2812799"/>
            <a:ext cx="282878" cy="28278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3761367" y="45439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0"/>
          <p:cNvSpPr/>
          <p:nvPr/>
        </p:nvSpPr>
        <p:spPr>
          <a:xfrm>
            <a:off x="4410228" y="45434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00571478"/>
      </p:ext>
    </p:extLst>
  </p:cSld>
  <p:clrMapOvr>
    <a:masterClrMapping/>
  </p:clrMapOvr>
  <p:timing>
    <p:tnLst>
      <p:par>
        <p:cTn id="1" dur="indefinite" restart="never" nodeType="tmRoot"/>
      </p:par>
    </p:tnLst>
  </p:timing>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Rectangle 85"/>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3764305" y="392768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275170"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96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24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3"/>
          </p:cNvCxnSpPr>
          <p:nvPr/>
        </p:nvCxnSpPr>
        <p:spPr>
          <a:xfrm flipH="1">
            <a:off x="1511076" y="2812799"/>
            <a:ext cx="282878" cy="282787"/>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3761367" y="45439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20"/>
          <p:cNvSpPr/>
          <p:nvPr/>
        </p:nvSpPr>
        <p:spPr>
          <a:xfrm>
            <a:off x="4410228" y="454349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05256650"/>
      </p:ext>
    </p:extLst>
  </p:cSld>
  <p:clrMapOvr>
    <a:masterClrMapping/>
  </p:clrMapOvr>
  <p:timing>
    <p:tnLst>
      <p:par>
        <p:cTn id="1" dur="indefinite" restart="never" nodeType="tmRoot"/>
      </p:par>
    </p:tnLst>
  </p:timing>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128</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16</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2"/>
          </p:cNvCxnSpPr>
          <p:nvPr/>
        </p:nvCxnSpPr>
        <p:spPr>
          <a:xfrm flipH="1">
            <a:off x="139390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3761367" y="45439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Rectangle 67"/>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830497042"/>
      </p:ext>
    </p:extLst>
  </p:cSld>
  <p:clrMapOvr>
    <a:masterClrMapping/>
  </p:clrMapOvr>
  <p:timing>
    <p:tnLst>
      <p:par>
        <p:cTn id="1" dur="indefinite" restart="never" nodeType="tmRoot"/>
      </p:par>
    </p:tnLst>
  </p:timing>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162</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10</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1"/>
          </p:cNvCxnSpPr>
          <p:nvPr/>
        </p:nvCxnSpPr>
        <p:spPr>
          <a:xfrm flipH="1" flipV="1">
            <a:off x="1511076"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77"/>
          <p:cNvSpPr/>
          <p:nvPr/>
        </p:nvSpPr>
        <p:spPr>
          <a:xfrm>
            <a:off x="7280788" y="25183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20658" y="33117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7104" y="452495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5073104" y="45399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Rectangle 65"/>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854773424"/>
      </p:ext>
    </p:extLst>
  </p:cSld>
  <p:clrMapOvr>
    <a:masterClrMapping/>
  </p:clrMapOvr>
  <p:timing>
    <p:tnLst>
      <p:par>
        <p:cTn id="1" dur="indefinite" restart="never" nodeType="tmRoot"/>
      </p:par>
    </p:tnLst>
  </p:timing>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162</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10</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1"/>
          </p:cNvCxnSpPr>
          <p:nvPr/>
        </p:nvCxnSpPr>
        <p:spPr>
          <a:xfrm flipH="1" flipV="1">
            <a:off x="1511076"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20658" y="33117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7104" y="452495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5073104" y="45399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Rectangle 65"/>
          <p:cNvSpPr/>
          <p:nvPr/>
        </p:nvSpPr>
        <p:spPr>
          <a:xfrm>
            <a:off x="2464231" y="2412878"/>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019851822"/>
      </p:ext>
    </p:extLst>
  </p:cSld>
  <p:clrMapOvr>
    <a:masterClrMapping/>
  </p:clrMapOvr>
  <p:timing>
    <p:tnLst>
      <p:par>
        <p:cTn id="1" dur="indefinite" restart="never" nodeType="tmRoot"/>
      </p:par>
    </p:tnLst>
  </p:timing>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20658" y="33117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7104" y="452495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5073104" y="45399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4434092" y="392436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6370633" y="452784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0955829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8" y="2449515"/>
            <a:ext cx="4374378"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ecológica</a:t>
            </a:r>
            <a:endParaRPr lang="en-US" sz="3200"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47"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339502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Triangle 62"/>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4" name="Triangle 63"/>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5" name="Diamond 64"/>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Hexagon 65"/>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7" name="Hexagon 66"/>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8" name="Regular Pentagon 67"/>
          <p:cNvSpPr>
            <a:spLocks noChangeAspect="1"/>
          </p:cNvSpPr>
          <p:nvPr/>
        </p:nvSpPr>
        <p:spPr>
          <a:xfrm>
            <a:off x="1423220" y="2647203"/>
            <a:ext cx="529043" cy="529200"/>
          </a:xfrm>
          <a:prstGeom prst="pent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9" name="Trapezoid 68"/>
          <p:cNvSpPr>
            <a:spLocks noChangeAspect="1"/>
          </p:cNvSpPr>
          <p:nvPr/>
        </p:nvSpPr>
        <p:spPr>
          <a:xfrm>
            <a:off x="2085220" y="4492078"/>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70" name="Trapezoid 69"/>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286358799"/>
      </p:ext>
    </p:extLst>
  </p:cSld>
  <p:clrMapOvr>
    <a:masterClrMapping/>
  </p:clrMapOvr>
  <p:timing>
    <p:tnLst>
      <p:par>
        <p:cTn id="1" dur="indefinite" restart="never" nodeType="tmRoot"/>
      </p:par>
    </p:tnLst>
  </p:timing>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Rectangle 79"/>
          <p:cNvSpPr/>
          <p:nvPr/>
        </p:nvSpPr>
        <p:spPr>
          <a:xfrm>
            <a:off x="2464231" y="2412878"/>
            <a:ext cx="5492697" cy="3543851"/>
          </a:xfrm>
          <a:prstGeom prst="rect">
            <a:avLst/>
          </a:prstGeom>
          <a:solidFill>
            <a:srgbClr val="A51628">
              <a:alpha val="30000"/>
            </a:srgbClr>
          </a:solidFill>
          <a:ln>
            <a:solidFill>
              <a:srgbClr val="A51628">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146</a:t>
            </a:r>
            <a:endParaRPr lang="en-US" sz="2800">
              <a:latin typeface="Helvetica Neue Thin" charset="0"/>
              <a:ea typeface="Helvetica Neue Thin" charset="0"/>
              <a:cs typeface="Helvetica Neue Thin" charset="0"/>
            </a:endParaRPr>
          </a:p>
        </p:txBody>
      </p:sp>
      <p:sp>
        <p:nvSpPr>
          <p:cNvPr id="76"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14</a:t>
            </a:r>
            <a:endParaRPr lang="en-US" sz="2800">
              <a:latin typeface="Helvetica Neue Thin" charset="0"/>
              <a:ea typeface="Helvetica Neue Thin" charset="0"/>
              <a:cs typeface="Helvetica Neue Thin" charset="0"/>
            </a:endParaRPr>
          </a:p>
        </p:txBody>
      </p:sp>
      <p:sp>
        <p:nvSpPr>
          <p:cNvPr id="74" name="Oval 73"/>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78" name="Straight Arrow Connector 77"/>
          <p:cNvCxnSpPr>
            <a:endCxn id="74"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1"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11"/>
          <p:cNvSpPr/>
          <p:nvPr/>
        </p:nvSpPr>
        <p:spPr>
          <a:xfrm>
            <a:off x="3120658" y="331175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11"/>
          <p:cNvSpPr/>
          <p:nvPr/>
        </p:nvSpPr>
        <p:spPr>
          <a:xfrm>
            <a:off x="3757104" y="452495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5073104" y="453999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4434092" y="392436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6370633" y="4527847"/>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9" name="Text Placeholder 23"/>
          <p:cNvSpPr txBox="1">
            <a:spLocks/>
          </p:cNvSpPr>
          <p:nvPr/>
        </p:nvSpPr>
        <p:spPr>
          <a:xfrm>
            <a:off x="1804586" y="6125119"/>
            <a:ext cx="6815866" cy="61114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especialistas</a:t>
            </a:r>
            <a:endParaRPr lang="pt-BR" sz="3600">
              <a:latin typeface="Helvetica Neue" charset="0"/>
              <a:ea typeface="Helvetica Neue" charset="0"/>
              <a:cs typeface="Helvetica Neue" charset="0"/>
            </a:endParaRPr>
          </a:p>
        </p:txBody>
      </p:sp>
    </p:spTree>
    <p:extLst>
      <p:ext uri="{BB962C8B-B14F-4D97-AF65-F5344CB8AC3E}">
        <p14:creationId xmlns:p14="http://schemas.microsoft.com/office/powerpoint/2010/main" val="1048633913"/>
      </p:ext>
    </p:extLst>
  </p:cSld>
  <p:clrMapOvr>
    <a:masterClrMapping/>
  </p:clrMapOvr>
  <p:timing>
    <p:tnLst>
      <p:par>
        <p:cTn id="1" dur="indefinite" restart="never" nodeType="tmRoot"/>
      </p:par>
    </p:tnLst>
  </p:timing>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2"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err="1">
                <a:latin typeface="Helvetica Neue Thin" charset="0"/>
                <a:ea typeface="Helvetica Neue Thin" charset="0"/>
                <a:cs typeface="Helvetica Neue Thin" charset="0"/>
              </a:rPr>
              <a:t>c</a:t>
            </a:r>
            <a:r>
              <a:rPr lang="en-US" sz="3600" dirty="0" err="1" smtClean="0">
                <a:latin typeface="Helvetica Neue Thin" charset="0"/>
                <a:ea typeface="Helvetica Neue Thin" charset="0"/>
                <a:cs typeface="Helvetica Neue Thin" charset="0"/>
              </a:rPr>
              <a:t>enário</a:t>
            </a:r>
            <a:r>
              <a:rPr lang="en-US" sz="3600" dirty="0" smtClean="0">
                <a:latin typeface="Helvetica Neue Thin" charset="0"/>
                <a:ea typeface="Helvetica Neue Thin" charset="0"/>
                <a:cs typeface="Helvetica Neue Thin" charset="0"/>
              </a:rPr>
              <a:t> eco-</a:t>
            </a:r>
            <a:r>
              <a:rPr lang="en-US" sz="3600" dirty="0" err="1" smtClean="0">
                <a:latin typeface="Helvetica Neue Thin" charset="0"/>
                <a:ea typeface="Helvetica Neue Thin" charset="0"/>
                <a:cs typeface="Helvetica Neue Thin" charset="0"/>
              </a:rPr>
              <a:t>evolutivo</a:t>
            </a:r>
            <a:r>
              <a:rPr lang="en-US" sz="3600" dirty="0" smtClean="0">
                <a:latin typeface="Helvetica Neue Thin" charset="0"/>
                <a:ea typeface="Helvetica Neue Thin" charset="0"/>
                <a:cs typeface="Helvetica Neue Thin" charset="0"/>
              </a:rPr>
              <a:t> </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isolamento</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reprodutivo</a:t>
            </a:r>
            <a:endParaRPr lang="en-US" sz="3600" dirty="0">
              <a:solidFill>
                <a:schemeClr val="bg1"/>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44963156"/>
      </p:ext>
    </p:extLst>
  </p:cSld>
  <p:clrMapOvr>
    <a:masterClrMapping/>
  </p:clrMapOvr>
  <p:timing>
    <p:tnLst>
      <p:par>
        <p:cTn id="1" dur="indefinite" restart="never" nodeType="tmRoot"/>
      </p:par>
    </p:tnLst>
  </p:timing>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90385208"/>
      </p:ext>
    </p:extLst>
  </p:cSld>
  <p:clrMapOvr>
    <a:masterClrMapping/>
  </p:clrMapOvr>
  <p:timing>
    <p:tnLst>
      <p:par>
        <p:cTn id="1" dur="indefinite" restart="never" nodeType="tmRoot"/>
      </p:par>
    </p:tnLst>
  </p:timing>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6804" y="419088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1633174" y="419210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Title 1"/>
          <p:cNvSpPr txBox="1">
            <a:spLocks/>
          </p:cNvSpPr>
          <p:nvPr/>
        </p:nvSpPr>
        <p:spPr>
          <a:xfrm>
            <a:off x="979912" y="4131654"/>
            <a:ext cx="832236" cy="5880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74"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82841382"/>
      </p:ext>
    </p:extLst>
  </p:cSld>
  <p:clrMapOvr>
    <a:masterClrMapping/>
  </p:clrMapOvr>
  <p:timing>
    <p:tnLst>
      <p:par>
        <p:cTn id="1" dur="indefinite" restart="never" nodeType="tmRoot"/>
      </p:par>
    </p:tnLst>
  </p:timing>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656804" y="419088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1633174" y="419210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Title 1"/>
          <p:cNvSpPr txBox="1">
            <a:spLocks/>
          </p:cNvSpPr>
          <p:nvPr/>
        </p:nvSpPr>
        <p:spPr>
          <a:xfrm>
            <a:off x="979912" y="4131654"/>
            <a:ext cx="832236" cy="5880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smtClean="0">
                <a:latin typeface="Helvetica Neue Thin" charset="0"/>
                <a:ea typeface="Helvetica Neue Thin" charset="0"/>
                <a:cs typeface="Helvetica Neue Thin" charset="0"/>
              </a:rPr>
              <a:t>+</a:t>
            </a:r>
            <a:endParaRPr lang="en-US" sz="3600">
              <a:latin typeface="Helvetica Neue Thin" charset="0"/>
              <a:ea typeface="Helvetica Neue Thin" charset="0"/>
              <a:cs typeface="Helvetica Neue Thin" charset="0"/>
            </a:endParaRPr>
          </a:p>
        </p:txBody>
      </p:sp>
      <p:sp>
        <p:nvSpPr>
          <p:cNvPr id="73" name="Freeform: Shape 34"/>
          <p:cNvSpPr/>
          <p:nvPr/>
        </p:nvSpPr>
        <p:spPr>
          <a:xfrm rot="2717400">
            <a:off x="722554" y="3779088"/>
            <a:ext cx="1389115" cy="1375123"/>
          </a:xfrm>
          <a:custGeom>
            <a:avLst>
              <a:gd name="f0" fmla="val 8434"/>
            </a:avLst>
            <a:gdLst>
              <a:gd name="f1" fmla="val 10800000"/>
              <a:gd name="f2" fmla="val 5400000"/>
              <a:gd name="f3" fmla="val 180"/>
              <a:gd name="f4" fmla="val w"/>
              <a:gd name="f5" fmla="val h"/>
              <a:gd name="f6" fmla="val ss"/>
              <a:gd name="f7" fmla="val 0"/>
              <a:gd name="f8" fmla="val 10800"/>
              <a:gd name="f9" fmla="val -2147483647"/>
              <a:gd name="f10" fmla="val 2147483647"/>
              <a:gd name="f11" fmla="+- 0 0 0"/>
              <a:gd name="f12" fmla="abs f4"/>
              <a:gd name="f13" fmla="abs f5"/>
              <a:gd name="f14" fmla="abs f6"/>
              <a:gd name="f15" fmla="pin 0 f0 10800"/>
              <a:gd name="f16" fmla="*/ f11 f1 1"/>
              <a:gd name="f17" fmla="?: f12 f4 1"/>
              <a:gd name="f18" fmla="?: f13 f5 1"/>
              <a:gd name="f19" fmla="?: f14 f6 1"/>
              <a:gd name="f20" fmla="*/ f15 10799 1"/>
              <a:gd name="f21" fmla="*/ f16 1 f3"/>
              <a:gd name="f22" fmla="*/ f17 1 21600"/>
              <a:gd name="f23" fmla="*/ f18 1 21600"/>
              <a:gd name="f24" fmla="*/ 21600 f17 1"/>
              <a:gd name="f25" fmla="*/ 21600 f18 1"/>
              <a:gd name="f26" fmla="*/ f20 1 10800"/>
              <a:gd name="f27" fmla="+- f21 0 f2"/>
              <a:gd name="f28" fmla="min f23 f22"/>
              <a:gd name="f29" fmla="*/ f24 1 f19"/>
              <a:gd name="f30" fmla="*/ f25 1 f19"/>
              <a:gd name="f31" fmla="val f26"/>
              <a:gd name="f32" fmla="+- f29 0 f26"/>
              <a:gd name="f33" fmla="+- f30 0 f26"/>
              <a:gd name="f34" fmla="*/ f15 f28 1"/>
              <a:gd name="f35" fmla="*/ f7 f28 1"/>
              <a:gd name="f36" fmla="*/ f31 f28 1"/>
              <a:gd name="f37" fmla="*/ f29 f28 1"/>
              <a:gd name="f38" fmla="*/ f30 f28 1"/>
              <a:gd name="f39" fmla="*/ 10800 f28 1"/>
              <a:gd name="f40" fmla="*/ f32 f28 1"/>
              <a:gd name="f41" fmla="*/ f33 f28 1"/>
            </a:gdLst>
            <a:ahLst>
              <a:ahXY gdRefX="f0" minX="f7" maxX="f8">
                <a:pos x="f34" y="f35"/>
              </a:ahXY>
            </a:ahLst>
            <a:cxnLst>
              <a:cxn ang="3cd4">
                <a:pos x="hc" y="t"/>
              </a:cxn>
              <a:cxn ang="0">
                <a:pos x="r" y="vc"/>
              </a:cxn>
              <a:cxn ang="cd4">
                <a:pos x="hc" y="b"/>
              </a:cxn>
              <a:cxn ang="cd2">
                <a:pos x="l" y="vc"/>
              </a:cxn>
              <a:cxn ang="f27">
                <a:pos x="f39" y="f35"/>
              </a:cxn>
              <a:cxn ang="f27">
                <a:pos x="f35" y="f39"/>
              </a:cxn>
              <a:cxn ang="f27">
                <a:pos x="f39" y="f38"/>
              </a:cxn>
              <a:cxn ang="f27">
                <a:pos x="f37" y="f39"/>
              </a:cxn>
            </a:cxnLst>
            <a:rect l="f36" t="f36" r="f40" b="f41"/>
            <a:pathLst>
              <a:path>
                <a:moveTo>
                  <a:pt x="f36" y="f35"/>
                </a:moveTo>
                <a:lnTo>
                  <a:pt x="f40" y="f35"/>
                </a:lnTo>
                <a:lnTo>
                  <a:pt x="f40" y="f36"/>
                </a:lnTo>
                <a:lnTo>
                  <a:pt x="f37" y="f36"/>
                </a:lnTo>
                <a:lnTo>
                  <a:pt x="f37" y="f41"/>
                </a:lnTo>
                <a:lnTo>
                  <a:pt x="f40" y="f41"/>
                </a:lnTo>
                <a:lnTo>
                  <a:pt x="f40" y="f38"/>
                </a:lnTo>
                <a:lnTo>
                  <a:pt x="f36" y="f38"/>
                </a:lnTo>
                <a:lnTo>
                  <a:pt x="f36" y="f41"/>
                </a:lnTo>
                <a:lnTo>
                  <a:pt x="f35" y="f41"/>
                </a:lnTo>
                <a:lnTo>
                  <a:pt x="f35" y="f36"/>
                </a:lnTo>
                <a:lnTo>
                  <a:pt x="f36" y="f36"/>
                </a:lnTo>
                <a:lnTo>
                  <a:pt x="f36" y="f35"/>
                </a:lnTo>
                <a:close/>
              </a:path>
            </a:pathLst>
          </a:custGeom>
          <a:solidFill>
            <a:schemeClr val="accent5">
              <a:alpha val="67000"/>
            </a:schemeClr>
          </a:solidFill>
          <a:ln w="36000">
            <a:solidFill>
              <a:schemeClr val="accent5">
                <a:alpha val="0"/>
              </a:schemeClr>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93891626"/>
      </p:ext>
    </p:extLst>
  </p:cSld>
  <p:clrMapOvr>
    <a:masterClrMapping/>
  </p:clrMapOvr>
  <p:timing>
    <p:tnLst>
      <p:par>
        <p:cTn id="1" dur="indefinite" restart="never" nodeType="tmRoot"/>
      </p:par>
    </p:tnLst>
  </p:timing>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noFill/>
          <a:ln w="0">
            <a:solidFill>
              <a:schemeClr val="tx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21"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31776187"/>
      </p:ext>
    </p:extLst>
  </p:cSld>
  <p:clrMapOvr>
    <a:masterClrMapping/>
  </p:clrMapOvr>
  <p:timing>
    <p:tnLst>
      <p:par>
        <p:cTn id="1" dur="indefinite" restart="never" nodeType="tmRoot"/>
      </p:par>
    </p:tnLst>
  </p:timing>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62124"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isolamento</a:t>
            </a:r>
            <a:r>
              <a:rPr lang="en-US" sz="3600" smtClean="0">
                <a:latin typeface="Helvetica Neue Thin" charset="0"/>
                <a:ea typeface="Helvetica Neue Thin" charset="0"/>
                <a:cs typeface="Helvetica Neue Thin" charset="0"/>
              </a:rPr>
              <a:t> </a:t>
            </a:r>
            <a:r>
              <a:rPr lang="en-US" sz="3600" err="1" smtClean="0">
                <a:latin typeface="Helvetica Neue Thin" charset="0"/>
                <a:ea typeface="Helvetica Neue Thin" charset="0"/>
                <a:cs typeface="Helvetica Neue Thin" charset="0"/>
              </a:rPr>
              <a:t>reprodutivo</a:t>
            </a:r>
            <a:endParaRPr lang="en-US" sz="3600">
              <a:latin typeface="Helvetica Neue Thin" charset="0"/>
              <a:ea typeface="Helvetica Neue Thin" charset="0"/>
              <a:cs typeface="Helvetica Neue Thin" charset="0"/>
            </a:endParaRPr>
          </a:p>
        </p:txBody>
      </p:sp>
      <p:sp>
        <p:nvSpPr>
          <p:cNvPr id="72"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3758496"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11"/>
          <p:cNvSpPr/>
          <p:nvPr/>
        </p:nvSpPr>
        <p:spPr>
          <a:xfrm>
            <a:off x="3101145"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Freeform: Shape 11"/>
          <p:cNvSpPr/>
          <p:nvPr/>
        </p:nvSpPr>
        <p:spPr>
          <a:xfrm>
            <a:off x="3758042"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11"/>
          <p:cNvSpPr/>
          <p:nvPr/>
        </p:nvSpPr>
        <p:spPr>
          <a:xfrm>
            <a:off x="310114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441057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20"/>
          <p:cNvSpPr/>
          <p:nvPr/>
        </p:nvSpPr>
        <p:spPr>
          <a:xfrm>
            <a:off x="5060673"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20"/>
          <p:cNvSpPr/>
          <p:nvPr/>
        </p:nvSpPr>
        <p:spPr>
          <a:xfrm>
            <a:off x="5717570"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20"/>
          <p:cNvSpPr/>
          <p:nvPr/>
        </p:nvSpPr>
        <p:spPr>
          <a:xfrm>
            <a:off x="5072744"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20"/>
          <p:cNvSpPr/>
          <p:nvPr/>
        </p:nvSpPr>
        <p:spPr>
          <a:xfrm>
            <a:off x="5729641"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20"/>
          <p:cNvSpPr/>
          <p:nvPr/>
        </p:nvSpPr>
        <p:spPr>
          <a:xfrm>
            <a:off x="6386538" y="392786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20"/>
          <p:cNvSpPr/>
          <p:nvPr/>
        </p:nvSpPr>
        <p:spPr>
          <a:xfrm>
            <a:off x="5717570"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p:nvPr/>
        </p:nvSpPr>
        <p:spPr>
          <a:xfrm>
            <a:off x="6374467"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20"/>
          <p:cNvSpPr/>
          <p:nvPr/>
        </p:nvSpPr>
        <p:spPr>
          <a:xfrm>
            <a:off x="5056839"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5" name="Freeform: Shape 20"/>
          <p:cNvSpPr/>
          <p:nvPr/>
        </p:nvSpPr>
        <p:spPr>
          <a:xfrm>
            <a:off x="5713736"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25592596"/>
      </p:ext>
    </p:extLst>
  </p:cSld>
  <p:clrMapOvr>
    <a:masterClrMapping/>
  </p:clrMapOvr>
  <p:timing>
    <p:tnLst>
      <p:par>
        <p:cTn id="1" dur="indefinite" restart="never" nodeType="tmRoot"/>
      </p:par>
    </p:tnLst>
  </p:timing>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56"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64728481"/>
      </p:ext>
    </p:extLst>
  </p:cSld>
  <p:clrMapOvr>
    <a:masterClrMapping/>
  </p:clrMapOvr>
  <p:timing>
    <p:tnLst>
      <p:par>
        <p:cTn id="1" dur="indefinite" restart="never" nodeType="tmRoot"/>
      </p:par>
    </p:tnLst>
  </p:timing>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3"/>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5"/>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128</a:t>
            </a:r>
            <a:endParaRPr lang="en-US" sz="2800">
              <a:latin typeface="Helvetica Neue Thin" charset="0"/>
              <a:ea typeface="Helvetica Neue Thin" charset="0"/>
              <a:cs typeface="Helvetica Neue Thin" charset="0"/>
            </a:endParaRPr>
          </a:p>
        </p:txBody>
      </p:sp>
      <p:sp>
        <p:nvSpPr>
          <p:cNvPr id="69"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Title 1"/>
          <p:cNvSpPr txBox="1">
            <a:spLocks/>
          </p:cNvSpPr>
          <p:nvPr/>
        </p:nvSpPr>
        <p:spPr>
          <a:xfrm>
            <a:off x="313726"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12</a:t>
            </a:r>
            <a:endParaRPr lang="en-US" sz="2800">
              <a:latin typeface="Helvetica Neue Thin" charset="0"/>
              <a:ea typeface="Helvetica Neue Thin" charset="0"/>
              <a:cs typeface="Helvetica Neue Thin" charset="0"/>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p:nvPr/>
        </p:nvCxnSpPr>
        <p:spPr>
          <a:xfrm flipH="1">
            <a:off x="139390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3" name="Freeform: Shape 20"/>
          <p:cNvSpPr/>
          <p:nvPr/>
        </p:nvSpPr>
        <p:spPr>
          <a:xfrm>
            <a:off x="5073104"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4" name="Freeform: Shape 20"/>
          <p:cNvSpPr/>
          <p:nvPr/>
        </p:nvSpPr>
        <p:spPr>
          <a:xfrm>
            <a:off x="3761367" y="45439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6"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7" name="Freeform: Shape 20"/>
          <p:cNvSpPr/>
          <p:nvPr/>
        </p:nvSpPr>
        <p:spPr>
          <a:xfrm>
            <a:off x="5710874" y="392382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3"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4" name="Title 1"/>
          <p:cNvSpPr txBox="1">
            <a:spLocks/>
          </p:cNvSpPr>
          <p:nvPr/>
        </p:nvSpPr>
        <p:spPr>
          <a:xfrm>
            <a:off x="207821"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8</a:t>
            </a:r>
            <a:endParaRPr lang="en-US" sz="280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75359702"/>
      </p:ext>
    </p:extLst>
  </p:cSld>
  <p:clrMapOvr>
    <a:masterClrMapping/>
  </p:clrMapOvr>
  <p:timing>
    <p:tnLst>
      <p:par>
        <p:cTn id="1" dur="indefinite" restart="never" nodeType="tmRoot"/>
      </p:par>
    </p:tnLst>
  </p:timing>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4" name="Freeform: Shape 20"/>
          <p:cNvSpPr/>
          <p:nvPr/>
        </p:nvSpPr>
        <p:spPr>
          <a:xfrm>
            <a:off x="6374467" y="3311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5060673" y="452690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156</a:t>
            </a:r>
            <a:endParaRPr lang="en-US" sz="2800">
              <a:latin typeface="Helvetica Neue Thin" charset="0"/>
              <a:ea typeface="Helvetica Neue Thin" charset="0"/>
              <a:cs typeface="Helvetica Neue Thin" charset="0"/>
            </a:endParaRPr>
          </a:p>
        </p:txBody>
      </p:sp>
      <p:sp>
        <p:nvSpPr>
          <p:cNvPr id="69" name="Freeform: Shape 20"/>
          <p:cNvSpPr>
            <a:spLocks noChangeAspect="1"/>
          </p:cNvSpPr>
          <p:nvPr/>
        </p:nvSpPr>
        <p:spPr>
          <a:xfrm>
            <a:off x="682477" y="5560008"/>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Title 1"/>
          <p:cNvSpPr txBox="1">
            <a:spLocks/>
          </p:cNvSpPr>
          <p:nvPr/>
        </p:nvSpPr>
        <p:spPr>
          <a:xfrm>
            <a:off x="220738" y="5096531"/>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a:t>
            </a:r>
            <a:r>
              <a:rPr lang="en-US" sz="2800">
                <a:latin typeface="Helvetica Neue Thin" charset="0"/>
                <a:ea typeface="Helvetica Neue Thin" charset="0"/>
                <a:cs typeface="Helvetica Neue Thin" charset="0"/>
              </a:rPr>
              <a:t>6</a:t>
            </a: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1"/>
          </p:cNvCxnSpPr>
          <p:nvPr/>
        </p:nvCxnSpPr>
        <p:spPr>
          <a:xfrm flipH="1" flipV="1">
            <a:off x="1511076"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5" name="Freeform: Shape 20"/>
          <p:cNvSpPr/>
          <p:nvPr/>
        </p:nvSpPr>
        <p:spPr>
          <a:xfrm>
            <a:off x="3110680" y="516009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Title 1"/>
          <p:cNvSpPr txBox="1">
            <a:spLocks/>
          </p:cNvSpPr>
          <p:nvPr/>
        </p:nvSpPr>
        <p:spPr>
          <a:xfrm>
            <a:off x="207821"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8</a:t>
            </a:r>
            <a:endParaRPr lang="en-US" sz="2800">
              <a:latin typeface="Helvetica Neue Thin" charset="0"/>
              <a:ea typeface="Helvetica Neue Thin" charset="0"/>
              <a:cs typeface="Helvetica Neue Thin" charset="0"/>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97152866"/>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8" y="2449515"/>
            <a:ext cx="4374378"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filtragem</a:t>
            </a:r>
            <a:r>
              <a:rPr lang="en-US" sz="3200" b="1" dirty="0">
                <a:latin typeface="Helvetica Neue Thin" charset="0"/>
                <a:ea typeface="Helvetica Neue Thin" charset="0"/>
                <a:cs typeface="Helvetica Neue Thin" charset="0"/>
              </a:rPr>
              <a:t> </a:t>
            </a:r>
            <a:r>
              <a:rPr lang="en-US" sz="3200" b="1" dirty="0" err="1">
                <a:latin typeface="Helvetica Neue Thin" charset="0"/>
                <a:ea typeface="Helvetica Neue Thin" charset="0"/>
                <a:cs typeface="Helvetica Neue Thin" charset="0"/>
              </a:rPr>
              <a:t>ecológica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35"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339502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riangle 59"/>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Triangle 60"/>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2" name="Diamond 61"/>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3" name="Hexagon 62"/>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4" name="Hexagon 63"/>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5" name="Regular Pentagon 64"/>
          <p:cNvSpPr>
            <a:spLocks noChangeAspect="1"/>
          </p:cNvSpPr>
          <p:nvPr/>
        </p:nvSpPr>
        <p:spPr>
          <a:xfrm>
            <a:off x="1423220" y="2647203"/>
            <a:ext cx="529043" cy="529200"/>
          </a:xfrm>
          <a:prstGeom prst="pent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Trapezoid 65"/>
          <p:cNvSpPr>
            <a:spLocks noChangeAspect="1"/>
          </p:cNvSpPr>
          <p:nvPr/>
        </p:nvSpPr>
        <p:spPr>
          <a:xfrm>
            <a:off x="2085220" y="4492078"/>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7" name="Trapezoid 66"/>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359742918"/>
      </p:ext>
    </p:extLst>
  </p:cSld>
  <p:clrMapOvr>
    <a:masterClrMapping/>
  </p:clrMapOvr>
  <p:timing>
    <p:tnLst>
      <p:par>
        <p:cTn id="1" dur="indefinite" restart="never" nodeType="tmRoot"/>
      </p:par>
    </p:tnLst>
  </p:timing>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37"/>
          <p:cNvSpPr>
            <a:spLocks noChangeAspect="1"/>
          </p:cNvSpPr>
          <p:nvPr/>
        </p:nvSpPr>
        <p:spPr>
          <a:xfrm>
            <a:off x="685509" y="394890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Title 1"/>
          <p:cNvSpPr txBox="1">
            <a:spLocks/>
          </p:cNvSpPr>
          <p:nvPr/>
        </p:nvSpPr>
        <p:spPr>
          <a:xfrm>
            <a:off x="368158" y="3455457"/>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180</a:t>
            </a:r>
            <a:endParaRPr lang="en-US" sz="2800">
              <a:latin typeface="Helvetica Neue Thin" charset="0"/>
              <a:ea typeface="Helvetica Neue Thin" charset="0"/>
              <a:cs typeface="Helvetica Neue Thin" charset="0"/>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Freeform: Shape 20"/>
          <p:cNvSpPr>
            <a:spLocks noChangeAspect="1"/>
          </p:cNvSpPr>
          <p:nvPr/>
        </p:nvSpPr>
        <p:spPr>
          <a:xfrm>
            <a:off x="685058" y="502014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8" name="Title 1"/>
          <p:cNvSpPr txBox="1">
            <a:spLocks/>
          </p:cNvSpPr>
          <p:nvPr/>
        </p:nvSpPr>
        <p:spPr>
          <a:xfrm>
            <a:off x="207821" y="4556666"/>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smtClean="0">
                <a:latin typeface="Helvetica Neue Thin" charset="0"/>
                <a:ea typeface="Helvetica Neue Thin" charset="0"/>
                <a:cs typeface="Helvetica Neue Thin" charset="0"/>
              </a:rPr>
              <a:t>x 8</a:t>
            </a:r>
            <a:endParaRPr lang="en-US" sz="2800">
              <a:latin typeface="Helvetica Neue Thin" charset="0"/>
              <a:ea typeface="Helvetica Neue Thin" charset="0"/>
              <a:cs typeface="Helvetica Neue Thin" charset="0"/>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28594682"/>
      </p:ext>
    </p:extLst>
  </p:cSld>
  <p:clrMapOvr>
    <a:masterClrMapping/>
  </p:clrMapOvr>
  <p:timing>
    <p:tnLst>
      <p:par>
        <p:cTn id="1" dur="indefinite" restart="never" nodeType="tmRoot"/>
      </p:par>
    </p:tnLst>
  </p:timing>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a:spLocks noChangeAspect="1"/>
          </p:cNvSpPr>
          <p:nvPr/>
        </p:nvSpPr>
        <p:spPr>
          <a:xfrm>
            <a:off x="2049104" y="5035690"/>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017860944"/>
      </p:ext>
    </p:extLst>
  </p:cSld>
  <p:clrMapOvr>
    <a:masterClrMapping/>
  </p:clrMapOvr>
  <p:timing>
    <p:tnLst>
      <p:par>
        <p:cTn id="1" dur="indefinite" restart="never" nodeType="tmRoot"/>
      </p:par>
    </p:tnLst>
  </p:timing>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6" name="Rectangle 55"/>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0"/>
          </p:cNvCxnSpPr>
          <p:nvPr/>
        </p:nvCxnSpPr>
        <p:spPr>
          <a:xfrm flipV="1">
            <a:off x="1793954" y="2412877"/>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9" name="Freeform: Shape 11"/>
          <p:cNvSpPr/>
          <p:nvPr/>
        </p:nvSpPr>
        <p:spPr>
          <a:xfrm>
            <a:off x="5073104" y="392382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a:spLocks noChangeAspect="1"/>
          </p:cNvSpPr>
          <p:nvPr/>
        </p:nvSpPr>
        <p:spPr>
          <a:xfrm>
            <a:off x="2049104" y="5035690"/>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Circular Arrow 76"/>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1495655554"/>
      </p:ext>
    </p:extLst>
  </p:cSld>
  <p:clrMapOvr>
    <a:masterClrMapping/>
  </p:clrMapOvr>
  <p:timing>
    <p:tnLst>
      <p:par>
        <p:cTn id="1" dur="indefinite" restart="never" nodeType="tmRoot"/>
      </p:par>
    </p:tnLst>
  </p:timing>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Rectangle 93"/>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7"/>
          </p:cNvCxnSpPr>
          <p:nvPr/>
        </p:nvCxnSpPr>
        <p:spPr>
          <a:xfrm flipV="1">
            <a:off x="1793954" y="2530011"/>
            <a:ext cx="282878" cy="282788"/>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4" name="Freeform: Shape 37"/>
          <p:cNvSpPr/>
          <p:nvPr/>
        </p:nvSpPr>
        <p:spPr>
          <a:xfrm>
            <a:off x="682137"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536"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a:spLocks noChangeAspect="1"/>
          </p:cNvSpPr>
          <p:nvPr/>
        </p:nvSpPr>
        <p:spPr>
          <a:xfrm>
            <a:off x="2049104" y="5035690"/>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Circular Arrow 76"/>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8" name="Freeform: Shape 20"/>
          <p:cNvSpPr/>
          <p:nvPr/>
        </p:nvSpPr>
        <p:spPr>
          <a:xfrm>
            <a:off x="5069824" y="392248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76427805"/>
      </p:ext>
    </p:extLst>
  </p:cSld>
  <p:clrMapOvr>
    <a:masterClrMapping/>
  </p:clrMapOvr>
  <p:timing>
    <p:tnLst>
      <p:par>
        <p:cTn id="1" dur="indefinite" restart="never" nodeType="tmRoot"/>
      </p:par>
    </p:tnLst>
  </p:timing>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Rectangle 94"/>
          <p:cNvSpPr/>
          <p:nvPr/>
        </p:nvSpPr>
        <p:spPr>
          <a:xfrm>
            <a:off x="2478268" y="2429019"/>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79" name="Title 1"/>
          <p:cNvSpPr txBox="1">
            <a:spLocks/>
          </p:cNvSpPr>
          <p:nvPr/>
        </p:nvSpPr>
        <p:spPr>
          <a:xfrm>
            <a:off x="-1255233" y="950839"/>
            <a:ext cx="9283892"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err="1">
                <a:latin typeface="Helvetica Neue Thin" charset="0"/>
                <a:ea typeface="Helvetica Neue Thin" charset="0"/>
                <a:cs typeface="Helvetica Neue Thin" charset="0"/>
              </a:rPr>
              <a:t>c</a:t>
            </a:r>
            <a:r>
              <a:rPr lang="en-US" sz="3600" err="1" smtClean="0">
                <a:latin typeface="Helvetica Neue Thin" charset="0"/>
                <a:ea typeface="Helvetica Neue Thin" charset="0"/>
                <a:cs typeface="Helvetica Neue Thin" charset="0"/>
              </a:rPr>
              <a:t>enário</a:t>
            </a:r>
            <a:r>
              <a:rPr lang="en-US" sz="3600" smtClean="0">
                <a:latin typeface="Helvetica Neue Thin" charset="0"/>
                <a:ea typeface="Helvetica Neue Thin" charset="0"/>
                <a:cs typeface="Helvetica Neue Thin" charset="0"/>
              </a:rPr>
              <a:t> eco-</a:t>
            </a:r>
            <a:r>
              <a:rPr lang="en-US" sz="3600" err="1" smtClean="0">
                <a:latin typeface="Helvetica Neue Thin" charset="0"/>
                <a:ea typeface="Helvetica Neue Thin" charset="0"/>
                <a:cs typeface="Helvetica Neue Thin" charset="0"/>
              </a:rPr>
              <a:t>evolutivo</a:t>
            </a:r>
            <a:r>
              <a:rPr lang="en-US" sz="3600" smtClean="0">
                <a:latin typeface="Helvetica Neue Thin" charset="0"/>
                <a:ea typeface="Helvetica Neue Thin" charset="0"/>
                <a:cs typeface="Helvetica Neue Thin" charset="0"/>
              </a:rPr>
              <a:t> = </a:t>
            </a:r>
            <a:r>
              <a:rPr lang="en-US" sz="3600" err="1" smtClean="0">
                <a:latin typeface="Helvetica Neue Thin" charset="0"/>
                <a:ea typeface="Helvetica Neue Thin" charset="0"/>
                <a:cs typeface="Helvetica Neue Thin" charset="0"/>
              </a:rPr>
              <a:t>mutação</a:t>
            </a:r>
            <a:endParaRPr lang="en-US" sz="3600">
              <a:latin typeface="Helvetica Neue Thin" charset="0"/>
              <a:ea typeface="Helvetica Neue Thin" charset="0"/>
              <a:cs typeface="Helvetica Neue Thin" charset="0"/>
            </a:endParaRPr>
          </a:p>
        </p:txBody>
      </p:sp>
      <p:sp>
        <p:nvSpPr>
          <p:cNvPr id="57" name="Freeform: Shape 11"/>
          <p:cNvSpPr/>
          <p:nvPr/>
        </p:nvSpPr>
        <p:spPr>
          <a:xfrm>
            <a:off x="3758496" y="331157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11"/>
          <p:cNvSpPr/>
          <p:nvPr/>
        </p:nvSpPr>
        <p:spPr>
          <a:xfrm>
            <a:off x="3101599"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11"/>
          <p:cNvSpPr/>
          <p:nvPr/>
        </p:nvSpPr>
        <p:spPr>
          <a:xfrm>
            <a:off x="4415393" y="392786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11"/>
          <p:cNvSpPr/>
          <p:nvPr/>
        </p:nvSpPr>
        <p:spPr>
          <a:xfrm>
            <a:off x="3758496"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11"/>
          <p:cNvSpPr/>
          <p:nvPr/>
        </p:nvSpPr>
        <p:spPr>
          <a:xfrm>
            <a:off x="4410574" y="331156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Freeform: Shape 11"/>
          <p:cNvSpPr/>
          <p:nvPr/>
        </p:nvSpPr>
        <p:spPr>
          <a:xfrm>
            <a:off x="4417705"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Oval 70"/>
          <p:cNvSpPr/>
          <p:nvPr/>
        </p:nvSpPr>
        <p:spPr>
          <a:xfrm>
            <a:off x="1393904" y="2412877"/>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97" name="Straight Arrow Connector 96"/>
          <p:cNvCxnSpPr>
            <a:endCxn id="71" idx="6"/>
          </p:cNvCxnSpPr>
          <p:nvPr/>
        </p:nvCxnSpPr>
        <p:spPr>
          <a:xfrm>
            <a:off x="1793954" y="2812799"/>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98" name="Freeform: Shape 11"/>
          <p:cNvSpPr/>
          <p:nvPr/>
        </p:nvSpPr>
        <p:spPr>
          <a:xfrm>
            <a:off x="5073104" y="516045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0" name="Freeform: Shape 11"/>
          <p:cNvSpPr/>
          <p:nvPr/>
        </p:nvSpPr>
        <p:spPr>
          <a:xfrm>
            <a:off x="6382595" y="392461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1" name="Freeform: Shape 11"/>
          <p:cNvSpPr/>
          <p:nvPr/>
        </p:nvSpPr>
        <p:spPr>
          <a:xfrm>
            <a:off x="5713764" y="4527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2" name="Freeform: Shape 11"/>
          <p:cNvSpPr/>
          <p:nvPr/>
        </p:nvSpPr>
        <p:spPr>
          <a:xfrm>
            <a:off x="5710874" y="33068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09" name="Freeform: Shape 11"/>
          <p:cNvSpPr/>
          <p:nvPr/>
        </p:nvSpPr>
        <p:spPr>
          <a:xfrm>
            <a:off x="3758496" y="3920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0" name="Freeform: Shape 11"/>
          <p:cNvSpPr/>
          <p:nvPr/>
        </p:nvSpPr>
        <p:spPr>
          <a:xfrm>
            <a:off x="4420974" y="452839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1" name="Freeform: Shape 11"/>
          <p:cNvSpPr/>
          <p:nvPr/>
        </p:nvSpPr>
        <p:spPr>
          <a:xfrm>
            <a:off x="5710251" y="515412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12" name="Freeform: Shape 11"/>
          <p:cNvSpPr/>
          <p:nvPr/>
        </p:nvSpPr>
        <p:spPr>
          <a:xfrm>
            <a:off x="6377634" y="451660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3" name="Freeform: Shape 11"/>
          <p:cNvSpPr/>
          <p:nvPr/>
        </p:nvSpPr>
        <p:spPr>
          <a:xfrm>
            <a:off x="3765665"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4" name="Freeform: Shape 11"/>
          <p:cNvSpPr/>
          <p:nvPr/>
        </p:nvSpPr>
        <p:spPr>
          <a:xfrm>
            <a:off x="5052493" y="330550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5" name="Freeform: Shape 11"/>
          <p:cNvSpPr/>
          <p:nvPr/>
        </p:nvSpPr>
        <p:spPr>
          <a:xfrm>
            <a:off x="5710251" y="391395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0" name="Freeform: Shape 20"/>
          <p:cNvSpPr/>
          <p:nvPr/>
        </p:nvSpPr>
        <p:spPr>
          <a:xfrm>
            <a:off x="6370633" y="512594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1" name="Freeform: Shape 20"/>
          <p:cNvSpPr/>
          <p:nvPr/>
        </p:nvSpPr>
        <p:spPr>
          <a:xfrm>
            <a:off x="3110680" y="330532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2" name="Freeform: Shape 11"/>
          <p:cNvSpPr/>
          <p:nvPr/>
        </p:nvSpPr>
        <p:spPr>
          <a:xfrm>
            <a:off x="3101599" y="516066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6" name="Freeform: Shape 11"/>
          <p:cNvSpPr/>
          <p:nvPr/>
        </p:nvSpPr>
        <p:spPr>
          <a:xfrm>
            <a:off x="5069824"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2" name="Freeform: Shape 11"/>
          <p:cNvSpPr/>
          <p:nvPr/>
        </p:nvSpPr>
        <p:spPr>
          <a:xfrm>
            <a:off x="6388096" y="3315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37"/>
          <p:cNvSpPr/>
          <p:nvPr/>
        </p:nvSpPr>
        <p:spPr>
          <a:xfrm>
            <a:off x="68550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37"/>
          <p:cNvSpPr/>
          <p:nvPr/>
        </p:nvSpPr>
        <p:spPr>
          <a:xfrm>
            <a:off x="206059"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9" name="Freeform: Shape 37"/>
          <p:cNvSpPr/>
          <p:nvPr/>
        </p:nvSpPr>
        <p:spPr>
          <a:xfrm>
            <a:off x="682137"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37"/>
          <p:cNvSpPr/>
          <p:nvPr/>
        </p:nvSpPr>
        <p:spPr>
          <a:xfrm>
            <a:off x="1149300"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3" name="Freeform: Shape 37"/>
          <p:cNvSpPr/>
          <p:nvPr/>
        </p:nvSpPr>
        <p:spPr>
          <a:xfrm>
            <a:off x="1145724"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5" name="Freeform: Shape 37"/>
          <p:cNvSpPr/>
          <p:nvPr/>
        </p:nvSpPr>
        <p:spPr>
          <a:xfrm>
            <a:off x="219065"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6" name="Freeform: Shape 37"/>
          <p:cNvSpPr/>
          <p:nvPr/>
        </p:nvSpPr>
        <p:spPr>
          <a:xfrm>
            <a:off x="1145209" y="41326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7" name="Freeform: Shape 37"/>
          <p:cNvSpPr/>
          <p:nvPr/>
        </p:nvSpPr>
        <p:spPr>
          <a:xfrm>
            <a:off x="1609113" y="4133515"/>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8" name="Freeform: Shape 37"/>
          <p:cNvSpPr/>
          <p:nvPr/>
        </p:nvSpPr>
        <p:spPr>
          <a:xfrm>
            <a:off x="2058184" y="4136993"/>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9" name="Freeform: Shape 37"/>
          <p:cNvSpPr/>
          <p:nvPr/>
        </p:nvSpPr>
        <p:spPr>
          <a:xfrm>
            <a:off x="1609113" y="458433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0" name="Freeform: Shape 37"/>
          <p:cNvSpPr/>
          <p:nvPr/>
        </p:nvSpPr>
        <p:spPr>
          <a:xfrm>
            <a:off x="215201" y="503605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1" name="Freeform: Shape 37"/>
          <p:cNvSpPr/>
          <p:nvPr/>
        </p:nvSpPr>
        <p:spPr>
          <a:xfrm>
            <a:off x="1609113"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2" name="Freeform: Shape 37"/>
          <p:cNvSpPr/>
          <p:nvPr/>
        </p:nvSpPr>
        <p:spPr>
          <a:xfrm>
            <a:off x="2059765" y="5019711"/>
            <a:ext cx="396000" cy="39600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3" name="Freeform: Shape 20"/>
          <p:cNvSpPr>
            <a:spLocks noChangeAspect="1"/>
          </p:cNvSpPr>
          <p:nvPr/>
        </p:nvSpPr>
        <p:spPr>
          <a:xfrm>
            <a:off x="2049265" y="4585513"/>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7" name="Circular Arrow 76"/>
          <p:cNvSpPr/>
          <p:nvPr/>
        </p:nvSpPr>
        <p:spPr>
          <a:xfrm rot="12051820" flipV="1">
            <a:off x="660981" y="4718770"/>
            <a:ext cx="1250994" cy="1469016"/>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78" name="Freeform: Shape 20"/>
          <p:cNvSpPr/>
          <p:nvPr/>
        </p:nvSpPr>
        <p:spPr>
          <a:xfrm>
            <a:off x="5069824" y="392248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6" name="Freeform: Shape 11"/>
          <p:cNvSpPr/>
          <p:nvPr/>
        </p:nvSpPr>
        <p:spPr>
          <a:xfrm>
            <a:off x="3104830" y="454416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5"/>
          </a:solidFill>
          <a:ln w="0">
            <a:solidFill>
              <a:schemeClr val="accent5"/>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4" name="Freeform: Shape 20"/>
          <p:cNvSpPr>
            <a:spLocks noChangeAspect="1"/>
          </p:cNvSpPr>
          <p:nvPr/>
        </p:nvSpPr>
        <p:spPr>
          <a:xfrm>
            <a:off x="685821" y="4140027"/>
            <a:ext cx="396451" cy="39672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0475047"/>
      </p:ext>
    </p:extLst>
  </p:cSld>
  <p:clrMapOvr>
    <a:masterClrMapping/>
  </p:clrMapOvr>
  <p:timing>
    <p:tnLst>
      <p:par>
        <p:cTn id="1" dur="indefinite" restart="never" nodeType="tmRoot"/>
      </p:par>
    </p:tnLst>
  </p:timing>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Title 1"/>
          <p:cNvSpPr txBox="1">
            <a:spLocks/>
          </p:cNvSpPr>
          <p:nvPr/>
        </p:nvSpPr>
        <p:spPr>
          <a:xfrm>
            <a:off x="199599" y="1604666"/>
            <a:ext cx="9283892" cy="41656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i="1">
                <a:latin typeface="Helvetica Neue Thin" charset="0"/>
                <a:ea typeface="Helvetica Neue Thin" charset="0"/>
                <a:cs typeface="Helvetica Neue Thin" charset="0"/>
              </a:rPr>
              <a:t>s</a:t>
            </a:r>
            <a:r>
              <a:rPr lang="en-US" sz="3600" i="1" smtClean="0">
                <a:latin typeface="Helvetica Neue Thin" charset="0"/>
                <a:ea typeface="Helvetica Neue Thin" charset="0"/>
                <a:cs typeface="Helvetica Neue Thin" charset="0"/>
              </a:rPr>
              <a:t>torage effect</a:t>
            </a:r>
            <a:r>
              <a:rPr lang="en-US" sz="3600" smtClean="0">
                <a:latin typeface="Helvetica Neue Thin" charset="0"/>
                <a:ea typeface="Helvetica Neue Thin" charset="0"/>
                <a:cs typeface="Helvetica Neue Thin" charset="0"/>
              </a:rPr>
              <a:t>:</a:t>
            </a:r>
          </a:p>
          <a:p>
            <a:endParaRPr lang="en-US" sz="3600" smtClean="0">
              <a:latin typeface="Helvetica Neue Thin" charset="0"/>
              <a:ea typeface="Helvetica Neue Thin" charset="0"/>
              <a:cs typeface="Helvetica Neue Thin" charset="0"/>
            </a:endParaRPr>
          </a:p>
          <a:p>
            <a:pPr marL="571500" indent="-571500">
              <a:buFont typeface="Arial" charset="0"/>
              <a:buChar char="•"/>
            </a:pPr>
            <a:r>
              <a:rPr lang="en-US" sz="3600" err="1">
                <a:solidFill>
                  <a:schemeClr val="bg1"/>
                </a:solidFill>
                <a:latin typeface="Helvetica Neue Thin" charset="0"/>
                <a:ea typeface="Helvetica Neue Thin" charset="0"/>
                <a:cs typeface="Helvetica Neue Thin" charset="0"/>
              </a:rPr>
              <a:t>d</a:t>
            </a:r>
            <a:r>
              <a:rPr lang="en-US" sz="3600" err="1" smtClean="0">
                <a:solidFill>
                  <a:schemeClr val="bg1"/>
                </a:solidFill>
                <a:latin typeface="Helvetica Neue Thin" charset="0"/>
                <a:ea typeface="Helvetica Neue Thin" charset="0"/>
                <a:cs typeface="Helvetica Neue Thin" charset="0"/>
              </a:rPr>
              <a:t>iferença</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na</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reposta</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ao</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ambiente</a:t>
            </a:r>
            <a:r>
              <a:rPr lang="en-US" sz="3600">
                <a:solidFill>
                  <a:schemeClr val="bg1"/>
                </a:solidFill>
                <a:latin typeface="Helvetica Neue Thin" charset="0"/>
                <a:ea typeface="Helvetica Neue Thin" charset="0"/>
                <a:cs typeface="Helvetica Neue Thin" charset="0"/>
              </a:rPr>
              <a:t> </a:t>
            </a:r>
            <a:r>
              <a:rPr lang="en-US" sz="3600" smtClean="0">
                <a:solidFill>
                  <a:schemeClr val="bg1"/>
                </a:solidFill>
                <a:latin typeface="Helvetica Neue Thin" charset="0"/>
                <a:ea typeface="Helvetica Neue Thin" charset="0"/>
                <a:cs typeface="Helvetica Neue Thin" charset="0"/>
              </a:rPr>
              <a:t>(</a:t>
            </a:r>
            <a:r>
              <a:rPr lang="en-US" sz="3600" err="1" smtClean="0">
                <a:solidFill>
                  <a:schemeClr val="bg1"/>
                </a:solidFill>
                <a:latin typeface="Helvetica Neue Thin" charset="0"/>
                <a:ea typeface="Helvetica Neue Thin" charset="0"/>
                <a:cs typeface="Helvetica Neue Thin" charset="0"/>
              </a:rPr>
              <a:t>isolamento</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reprodutivo</a:t>
            </a:r>
            <a:r>
              <a:rPr lang="en-US" sz="3600" smtClean="0">
                <a:solidFill>
                  <a:schemeClr val="bg1"/>
                </a:solidFill>
                <a:latin typeface="Helvetica Neue Thin" charset="0"/>
                <a:ea typeface="Helvetica Neue Thin" charset="0"/>
                <a:cs typeface="Helvetica Neue Thin" charset="0"/>
              </a:rPr>
              <a:t> das </a:t>
            </a:r>
            <a:r>
              <a:rPr lang="en-US" sz="3600" err="1" smtClean="0">
                <a:solidFill>
                  <a:schemeClr val="bg1"/>
                </a:solidFill>
                <a:latin typeface="Helvetica Neue Thin" charset="0"/>
                <a:ea typeface="Helvetica Neue Thin" charset="0"/>
                <a:cs typeface="Helvetica Neue Thin" charset="0"/>
              </a:rPr>
              <a:t>espécies</a:t>
            </a:r>
            <a:r>
              <a:rPr lang="en-US" sz="3600" smtClean="0">
                <a:solidFill>
                  <a:schemeClr val="bg1"/>
                </a:solidFill>
                <a:latin typeface="Helvetica Neue Thin" charset="0"/>
                <a:ea typeface="Helvetica Neue Thin" charset="0"/>
                <a:cs typeface="Helvetica Neue Thin" charset="0"/>
              </a:rPr>
              <a:t>)</a:t>
            </a:r>
          </a:p>
          <a:p>
            <a:pPr marL="571500" indent="-571500">
              <a:buFont typeface="Arial" charset="0"/>
              <a:buChar char="•"/>
            </a:pPr>
            <a:endParaRPr lang="en-US" sz="3600" smtClean="0">
              <a:solidFill>
                <a:schemeClr val="bg1"/>
              </a:solidFill>
              <a:latin typeface="Helvetica Neue Thin" charset="0"/>
              <a:ea typeface="Helvetica Neue Thin" charset="0"/>
              <a:cs typeface="Helvetica Neue Thin" charset="0"/>
            </a:endParaRPr>
          </a:p>
          <a:p>
            <a:pPr marL="571500" indent="-571500">
              <a:buFont typeface="Arial" charset="0"/>
              <a:buChar char="•"/>
            </a:pPr>
            <a:r>
              <a:rPr lang="en-US" sz="3600" err="1">
                <a:solidFill>
                  <a:schemeClr val="bg1"/>
                </a:solidFill>
                <a:latin typeface="Helvetica Neue Thin" charset="0"/>
                <a:ea typeface="Helvetica Neue Thin" charset="0"/>
                <a:cs typeface="Helvetica Neue Thin" charset="0"/>
              </a:rPr>
              <a:t>c</a:t>
            </a:r>
            <a:r>
              <a:rPr lang="en-US" sz="3600" err="1" smtClean="0">
                <a:solidFill>
                  <a:schemeClr val="bg1"/>
                </a:solidFill>
                <a:latin typeface="Helvetica Neue Thin" charset="0"/>
                <a:ea typeface="Helvetica Neue Thin" charset="0"/>
                <a:cs typeface="Helvetica Neue Thin" charset="0"/>
              </a:rPr>
              <a:t>rescimento</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populacional</a:t>
            </a:r>
            <a:r>
              <a:rPr lang="en-US" sz="3600" smtClean="0">
                <a:solidFill>
                  <a:schemeClr val="bg1"/>
                </a:solidFill>
                <a:latin typeface="Helvetica Neue Thin" charset="0"/>
                <a:ea typeface="Helvetica Neue Thin" charset="0"/>
                <a:cs typeface="Helvetica Neue Thin" charset="0"/>
              </a:rPr>
              <a:t> </a:t>
            </a:r>
            <a:r>
              <a:rPr lang="en-US" sz="3600" err="1" smtClean="0">
                <a:solidFill>
                  <a:schemeClr val="bg1"/>
                </a:solidFill>
                <a:latin typeface="Helvetica Neue Thin" charset="0"/>
                <a:ea typeface="Helvetica Neue Thin" charset="0"/>
                <a:cs typeface="Helvetica Neue Thin" charset="0"/>
              </a:rPr>
              <a:t>tamponado</a:t>
            </a:r>
            <a:r>
              <a:rPr lang="en-US" sz="3600">
                <a:solidFill>
                  <a:schemeClr val="bg1"/>
                </a:solidFill>
                <a:latin typeface="Helvetica Neue Thin" charset="0"/>
                <a:ea typeface="Helvetica Neue Thin" charset="0"/>
                <a:cs typeface="Helvetica Neue Thin" charset="0"/>
              </a:rPr>
              <a:t> </a:t>
            </a:r>
            <a:r>
              <a:rPr lang="en-US" sz="3600" smtClean="0">
                <a:solidFill>
                  <a:schemeClr val="bg1"/>
                </a:solidFill>
                <a:latin typeface="Helvetica Neue Thin" charset="0"/>
                <a:ea typeface="Helvetica Neue Thin" charset="0"/>
                <a:cs typeface="Helvetica Neue Thin" charset="0"/>
              </a:rPr>
              <a:t>(</a:t>
            </a:r>
            <a:r>
              <a:rPr lang="en-US" sz="3600" err="1" smtClean="0">
                <a:solidFill>
                  <a:schemeClr val="bg1"/>
                </a:solidFill>
                <a:latin typeface="Helvetica Neue Thin" charset="0"/>
                <a:ea typeface="Helvetica Neue Thin" charset="0"/>
                <a:cs typeface="Helvetica Neue Thin" charset="0"/>
              </a:rPr>
              <a:t>mutação</a:t>
            </a:r>
            <a:r>
              <a:rPr lang="en-US" sz="3600" smtClean="0">
                <a:solidFill>
                  <a:schemeClr val="bg1"/>
                </a:solidFill>
                <a:latin typeface="Helvetica Neue Thin" charset="0"/>
                <a:ea typeface="Helvetica Neue Thin" charset="0"/>
                <a:cs typeface="Helvetica Neue Thin" charset="0"/>
              </a:rPr>
              <a:t>)</a:t>
            </a:r>
          </a:p>
        </p:txBody>
      </p:sp>
    </p:spTree>
    <p:extLst>
      <p:ext uri="{BB962C8B-B14F-4D97-AF65-F5344CB8AC3E}">
        <p14:creationId xmlns:p14="http://schemas.microsoft.com/office/powerpoint/2010/main" val="1780547944"/>
      </p:ext>
    </p:extLst>
  </p:cSld>
  <p:clrMapOvr>
    <a:masterClrMapping/>
  </p:clrMapOvr>
  <p:timing>
    <p:tnLst>
      <p:par>
        <p:cTn id="1" dur="indefinite" restart="never" nodeType="tmRoot"/>
      </p:par>
    </p:tnLst>
  </p:timing>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Title 1"/>
          <p:cNvSpPr txBox="1">
            <a:spLocks/>
          </p:cNvSpPr>
          <p:nvPr/>
        </p:nvSpPr>
        <p:spPr>
          <a:xfrm>
            <a:off x="199599" y="1604666"/>
            <a:ext cx="9283892" cy="41656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i="1" dirty="0">
                <a:latin typeface="Helvetica Neue Thin" charset="0"/>
                <a:ea typeface="Helvetica Neue Thin" charset="0"/>
                <a:cs typeface="Helvetica Neue Thin" charset="0"/>
              </a:rPr>
              <a:t>s</a:t>
            </a:r>
            <a:r>
              <a:rPr lang="en-US" sz="3600" i="1" dirty="0" smtClean="0">
                <a:latin typeface="Helvetica Neue Thin" charset="0"/>
                <a:ea typeface="Helvetica Neue Thin" charset="0"/>
                <a:cs typeface="Helvetica Neue Thin" charset="0"/>
              </a:rPr>
              <a:t>torage effect</a:t>
            </a:r>
            <a:r>
              <a:rPr lang="en-US" sz="3600" dirty="0" smtClean="0">
                <a:latin typeface="Helvetica Neue Thin" charset="0"/>
                <a:ea typeface="Helvetica Neue Thin" charset="0"/>
                <a:cs typeface="Helvetica Neue Thin" charset="0"/>
              </a:rPr>
              <a:t>:</a:t>
            </a:r>
          </a:p>
          <a:p>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d</a:t>
            </a:r>
            <a:r>
              <a:rPr lang="en-US" sz="3600" dirty="0" err="1" smtClean="0">
                <a:latin typeface="Helvetica Neue Thin" charset="0"/>
                <a:ea typeface="Helvetica Neue Thin" charset="0"/>
                <a:cs typeface="Helvetica Neue Thin" charset="0"/>
              </a:rPr>
              <a:t>iferença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na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reposta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ambiente</a:t>
            </a:r>
            <a:r>
              <a:rPr lang="en-US" sz="3600" dirty="0">
                <a:latin typeface="Helvetica Neue Thin" charset="0"/>
                <a:ea typeface="Helvetica Neue Thin" charset="0"/>
                <a:cs typeface="Helvetica Neue Thin" charset="0"/>
              </a:rPr>
              <a:t> </a:t>
            </a:r>
            <a:r>
              <a:rPr lang="en-US" sz="3600" dirty="0" smtClean="0">
                <a:solidFill>
                  <a:schemeClr val="bg1"/>
                </a:solidFill>
                <a:latin typeface="Helvetica Neue Thin" charset="0"/>
                <a:ea typeface="Helvetica Neue Thin" charset="0"/>
                <a:cs typeface="Helvetica Neue Thin" charset="0"/>
              </a:rPr>
              <a:t>(</a:t>
            </a:r>
            <a:r>
              <a:rPr lang="en-US" sz="3600" dirty="0" err="1" smtClean="0">
                <a:solidFill>
                  <a:schemeClr val="bg1"/>
                </a:solidFill>
                <a:latin typeface="Helvetica Neue Thin" charset="0"/>
                <a:ea typeface="Helvetica Neue Thin" charset="0"/>
                <a:cs typeface="Helvetica Neue Thin" charset="0"/>
              </a:rPr>
              <a:t>isolamento</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reprodutivo</a:t>
            </a:r>
            <a:r>
              <a:rPr lang="en-US" sz="3600" dirty="0" smtClean="0">
                <a:solidFill>
                  <a:schemeClr val="bg1"/>
                </a:solidFill>
                <a:latin typeface="Helvetica Neue Thin" charset="0"/>
                <a:ea typeface="Helvetica Neue Thin" charset="0"/>
                <a:cs typeface="Helvetica Neue Thin" charset="0"/>
              </a:rPr>
              <a:t> das </a:t>
            </a:r>
            <a:r>
              <a:rPr lang="en-US" sz="3600" dirty="0" err="1" smtClean="0">
                <a:solidFill>
                  <a:schemeClr val="bg1"/>
                </a:solidFill>
                <a:latin typeface="Helvetica Neue Thin" charset="0"/>
                <a:ea typeface="Helvetica Neue Thin" charset="0"/>
                <a:cs typeface="Helvetica Neue Thin" charset="0"/>
              </a:rPr>
              <a:t>espécies</a:t>
            </a:r>
            <a:r>
              <a:rPr lang="en-US" sz="3600" dirty="0" smtClean="0">
                <a:solidFill>
                  <a:schemeClr val="bg1"/>
                </a:solidFill>
                <a:latin typeface="Helvetica Neue Thin" charset="0"/>
                <a:ea typeface="Helvetica Neue Thin" charset="0"/>
                <a:cs typeface="Helvetica Neue Thin" charset="0"/>
              </a:rPr>
              <a:t>)</a:t>
            </a:r>
          </a:p>
          <a:p>
            <a:pPr marL="571500" indent="-571500">
              <a:buFont typeface="Arial" charset="0"/>
              <a:buChar char="•"/>
            </a:pPr>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solidFill>
                  <a:schemeClr val="bg1"/>
                </a:solidFill>
                <a:latin typeface="Helvetica Neue Thin" charset="0"/>
                <a:ea typeface="Helvetica Neue Thin" charset="0"/>
                <a:cs typeface="Helvetica Neue Thin" charset="0"/>
              </a:rPr>
              <a:t>c</a:t>
            </a:r>
            <a:r>
              <a:rPr lang="en-US" sz="3600" dirty="0" err="1" smtClean="0">
                <a:solidFill>
                  <a:schemeClr val="bg1"/>
                </a:solidFill>
                <a:latin typeface="Helvetica Neue Thin" charset="0"/>
                <a:ea typeface="Helvetica Neue Thin" charset="0"/>
                <a:cs typeface="Helvetica Neue Thin" charset="0"/>
              </a:rPr>
              <a:t>rescimento</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populacional</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tamponado</a:t>
            </a:r>
            <a:r>
              <a:rPr lang="en-US" sz="3600" dirty="0">
                <a:solidFill>
                  <a:schemeClr val="bg1"/>
                </a:solidFill>
                <a:latin typeface="Helvetica Neue Thin" charset="0"/>
                <a:ea typeface="Helvetica Neue Thin" charset="0"/>
                <a:cs typeface="Helvetica Neue Thin" charset="0"/>
              </a:rPr>
              <a:t> </a:t>
            </a:r>
            <a:r>
              <a:rPr lang="en-US" sz="3600" dirty="0" smtClean="0">
                <a:solidFill>
                  <a:schemeClr val="bg1"/>
                </a:solidFill>
                <a:latin typeface="Helvetica Neue Thin" charset="0"/>
                <a:ea typeface="Helvetica Neue Thin" charset="0"/>
                <a:cs typeface="Helvetica Neue Thin" charset="0"/>
              </a:rPr>
              <a:t>(</a:t>
            </a:r>
            <a:r>
              <a:rPr lang="en-US" sz="3600" dirty="0" err="1" smtClean="0">
                <a:solidFill>
                  <a:schemeClr val="bg1"/>
                </a:solidFill>
                <a:latin typeface="Helvetica Neue Thin" charset="0"/>
                <a:ea typeface="Helvetica Neue Thin" charset="0"/>
                <a:cs typeface="Helvetica Neue Thin" charset="0"/>
              </a:rPr>
              <a:t>mutação</a:t>
            </a:r>
            <a:r>
              <a:rPr lang="en-US" sz="3600" dirty="0" smtClean="0">
                <a:solidFill>
                  <a:schemeClr val="bg1"/>
                </a:solidFill>
                <a:latin typeface="Helvetica Neue Thin" charset="0"/>
                <a:ea typeface="Helvetica Neue Thin" charset="0"/>
                <a:cs typeface="Helvetica Neue Thin" charset="0"/>
              </a:rPr>
              <a:t>)</a:t>
            </a:r>
          </a:p>
        </p:txBody>
      </p:sp>
    </p:spTree>
    <p:extLst>
      <p:ext uri="{BB962C8B-B14F-4D97-AF65-F5344CB8AC3E}">
        <p14:creationId xmlns:p14="http://schemas.microsoft.com/office/powerpoint/2010/main" val="1100853023"/>
      </p:ext>
    </p:extLst>
  </p:cSld>
  <p:clrMapOvr>
    <a:masterClrMapping/>
  </p:clrMapOvr>
  <p:timing>
    <p:tnLst>
      <p:par>
        <p:cTn id="1" dur="indefinite" restart="never" nodeType="tmRoot"/>
      </p:par>
    </p:tnLst>
  </p:timing>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Title 1"/>
          <p:cNvSpPr txBox="1">
            <a:spLocks/>
          </p:cNvSpPr>
          <p:nvPr/>
        </p:nvSpPr>
        <p:spPr>
          <a:xfrm>
            <a:off x="199599" y="1604666"/>
            <a:ext cx="9283892" cy="41656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i="1" dirty="0">
                <a:latin typeface="Helvetica Neue Thin" charset="0"/>
                <a:ea typeface="Helvetica Neue Thin" charset="0"/>
                <a:cs typeface="Helvetica Neue Thin" charset="0"/>
              </a:rPr>
              <a:t>s</a:t>
            </a:r>
            <a:r>
              <a:rPr lang="en-US" sz="3600" i="1" dirty="0" smtClean="0">
                <a:latin typeface="Helvetica Neue Thin" charset="0"/>
                <a:ea typeface="Helvetica Neue Thin" charset="0"/>
                <a:cs typeface="Helvetica Neue Thin" charset="0"/>
              </a:rPr>
              <a:t>torage effect</a:t>
            </a:r>
            <a:r>
              <a:rPr lang="en-US" sz="3600" dirty="0" smtClean="0">
                <a:latin typeface="Helvetica Neue Thin" charset="0"/>
                <a:ea typeface="Helvetica Neue Thin" charset="0"/>
                <a:cs typeface="Helvetica Neue Thin" charset="0"/>
              </a:rPr>
              <a:t>:</a:t>
            </a:r>
          </a:p>
          <a:p>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d</a:t>
            </a:r>
            <a:r>
              <a:rPr lang="en-US" sz="3600" dirty="0" err="1" smtClean="0">
                <a:latin typeface="Helvetica Neue Thin" charset="0"/>
                <a:ea typeface="Helvetica Neue Thin" charset="0"/>
                <a:cs typeface="Helvetica Neue Thin" charset="0"/>
              </a:rPr>
              <a:t>iferença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na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reposta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ambiente</a:t>
            </a:r>
            <a:r>
              <a:rPr lang="en-US" sz="3600" dirty="0">
                <a:latin typeface="Helvetica Neue Thin" charset="0"/>
                <a:ea typeface="Helvetica Neue Thin" charset="0"/>
                <a:cs typeface="Helvetica Neue Thin" charset="0"/>
              </a:rPr>
              <a:t> </a:t>
            </a:r>
            <a:r>
              <a:rPr lang="en-US" sz="3600" dirty="0" smtClean="0">
                <a:solidFill>
                  <a:schemeClr val="bg1"/>
                </a:solidFill>
                <a:latin typeface="Helvetica Neue Thin" charset="0"/>
                <a:ea typeface="Helvetica Neue Thin" charset="0"/>
                <a:cs typeface="Helvetica Neue Thin" charset="0"/>
              </a:rPr>
              <a:t>(</a:t>
            </a:r>
            <a:r>
              <a:rPr lang="en-US" sz="3600" dirty="0" err="1" smtClean="0">
                <a:solidFill>
                  <a:schemeClr val="bg1"/>
                </a:solidFill>
                <a:latin typeface="Helvetica Neue Thin" charset="0"/>
                <a:ea typeface="Helvetica Neue Thin" charset="0"/>
                <a:cs typeface="Helvetica Neue Thin" charset="0"/>
              </a:rPr>
              <a:t>isolamento</a:t>
            </a:r>
            <a:r>
              <a:rPr lang="en-US" sz="3600" dirty="0" smtClean="0">
                <a:solidFill>
                  <a:schemeClr val="bg1"/>
                </a:solidFill>
                <a:latin typeface="Helvetica Neue Thin" charset="0"/>
                <a:ea typeface="Helvetica Neue Thin" charset="0"/>
                <a:cs typeface="Helvetica Neue Thin" charset="0"/>
              </a:rPr>
              <a:t> </a:t>
            </a:r>
            <a:r>
              <a:rPr lang="en-US" sz="3600" dirty="0" err="1" smtClean="0">
                <a:solidFill>
                  <a:schemeClr val="bg1"/>
                </a:solidFill>
                <a:latin typeface="Helvetica Neue Thin" charset="0"/>
                <a:ea typeface="Helvetica Neue Thin" charset="0"/>
                <a:cs typeface="Helvetica Neue Thin" charset="0"/>
              </a:rPr>
              <a:t>reprodutivo</a:t>
            </a:r>
            <a:r>
              <a:rPr lang="en-US" sz="3600" dirty="0" smtClean="0">
                <a:solidFill>
                  <a:schemeClr val="bg1"/>
                </a:solidFill>
                <a:latin typeface="Helvetica Neue Thin" charset="0"/>
                <a:ea typeface="Helvetica Neue Thin" charset="0"/>
                <a:cs typeface="Helvetica Neue Thin" charset="0"/>
              </a:rPr>
              <a:t> das </a:t>
            </a:r>
            <a:r>
              <a:rPr lang="en-US" sz="3600" dirty="0" err="1" smtClean="0">
                <a:solidFill>
                  <a:schemeClr val="bg1"/>
                </a:solidFill>
                <a:latin typeface="Helvetica Neue Thin" charset="0"/>
                <a:ea typeface="Helvetica Neue Thin" charset="0"/>
                <a:cs typeface="Helvetica Neue Thin" charset="0"/>
              </a:rPr>
              <a:t>espécies</a:t>
            </a:r>
            <a:r>
              <a:rPr lang="en-US" sz="3600" dirty="0" smtClean="0">
                <a:solidFill>
                  <a:schemeClr val="bg1"/>
                </a:solidFill>
                <a:latin typeface="Helvetica Neue Thin" charset="0"/>
                <a:ea typeface="Helvetica Neue Thin" charset="0"/>
                <a:cs typeface="Helvetica Neue Thin" charset="0"/>
              </a:rPr>
              <a:t>)</a:t>
            </a:r>
          </a:p>
          <a:p>
            <a:pPr marL="571500" indent="-571500">
              <a:buFont typeface="Arial" charset="0"/>
              <a:buChar char="•"/>
            </a:pPr>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c</a:t>
            </a:r>
            <a:r>
              <a:rPr lang="en-US" sz="3600" dirty="0" err="1" smtClean="0">
                <a:latin typeface="Helvetica Neue Thin" charset="0"/>
                <a:ea typeface="Helvetica Neue Thin" charset="0"/>
                <a:cs typeface="Helvetica Neue Thin" charset="0"/>
              </a:rPr>
              <a:t>rescimento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populacional</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tamponado</a:t>
            </a:r>
            <a:r>
              <a:rPr lang="en-US" sz="3600" dirty="0">
                <a:latin typeface="Helvetica Neue Thin" charset="0"/>
                <a:ea typeface="Helvetica Neue Thin" charset="0"/>
                <a:cs typeface="Helvetica Neue Thin" charset="0"/>
              </a:rPr>
              <a:t> </a:t>
            </a:r>
            <a:r>
              <a:rPr lang="en-US" sz="3600" dirty="0" smtClean="0">
                <a:solidFill>
                  <a:schemeClr val="bg1"/>
                </a:solidFill>
                <a:latin typeface="Helvetica Neue Thin" charset="0"/>
                <a:ea typeface="Helvetica Neue Thin" charset="0"/>
                <a:cs typeface="Helvetica Neue Thin" charset="0"/>
              </a:rPr>
              <a:t>(</a:t>
            </a:r>
            <a:r>
              <a:rPr lang="en-US" sz="3600" dirty="0" err="1" smtClean="0">
                <a:solidFill>
                  <a:schemeClr val="bg1"/>
                </a:solidFill>
                <a:latin typeface="Helvetica Neue Thin" charset="0"/>
                <a:ea typeface="Helvetica Neue Thin" charset="0"/>
                <a:cs typeface="Helvetica Neue Thin" charset="0"/>
              </a:rPr>
              <a:t>mutação</a:t>
            </a:r>
            <a:r>
              <a:rPr lang="en-US" sz="3600" dirty="0" smtClean="0">
                <a:solidFill>
                  <a:schemeClr val="bg1"/>
                </a:solidFill>
                <a:latin typeface="Helvetica Neue Thin" charset="0"/>
                <a:ea typeface="Helvetica Neue Thin" charset="0"/>
                <a:cs typeface="Helvetica Neue Thin" charset="0"/>
              </a:rPr>
              <a:t>)</a:t>
            </a:r>
          </a:p>
        </p:txBody>
      </p:sp>
    </p:spTree>
    <p:extLst>
      <p:ext uri="{BB962C8B-B14F-4D97-AF65-F5344CB8AC3E}">
        <p14:creationId xmlns:p14="http://schemas.microsoft.com/office/powerpoint/2010/main" val="1465138656"/>
      </p:ext>
    </p:extLst>
  </p:cSld>
  <p:clrMapOvr>
    <a:masterClrMapping/>
  </p:clrMapOvr>
  <p:timing>
    <p:tnLst>
      <p:par>
        <p:cTn id="1" dur="indefinite" restart="never" nodeType="tmRoot"/>
      </p:par>
    </p:tnLst>
  </p:timing>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Title 1"/>
          <p:cNvSpPr txBox="1">
            <a:spLocks/>
          </p:cNvSpPr>
          <p:nvPr/>
        </p:nvSpPr>
        <p:spPr>
          <a:xfrm>
            <a:off x="9565793" y="1087314"/>
            <a:ext cx="2532841"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a:latin typeface="Helvetica Neue Thin" charset="0"/>
                <a:ea typeface="Helvetica Neue Thin" charset="0"/>
                <a:cs typeface="Helvetica Neue Thin" charset="0"/>
              </a:rPr>
              <a:t>e</a:t>
            </a:r>
            <a:r>
              <a:rPr lang="en-US" sz="2800" b="1" smtClean="0">
                <a:latin typeface="Helvetica Neue Thin" charset="0"/>
                <a:ea typeface="Helvetica Neue Thin" charset="0"/>
                <a:cs typeface="Helvetica Neue Thin" charset="0"/>
              </a:rPr>
              <a:t>co-</a:t>
            </a:r>
            <a:r>
              <a:rPr lang="en-US" sz="2800" b="1" err="1" smtClean="0">
                <a:latin typeface="Helvetica Neue Thin" charset="0"/>
                <a:ea typeface="Helvetica Neue Thin" charset="0"/>
                <a:cs typeface="Helvetica Neue Thin" charset="0"/>
              </a:rPr>
              <a:t>evolutivo</a:t>
            </a:r>
            <a:endParaRPr lang="en-US" sz="2800" b="1">
              <a:latin typeface="Helvetica Neue Thin" charset="0"/>
              <a:ea typeface="Helvetica Neue Thin" charset="0"/>
              <a:cs typeface="Helvetica Neue Thin" charset="0"/>
            </a:endParaRPr>
          </a:p>
        </p:txBody>
      </p:sp>
      <p:grpSp>
        <p:nvGrpSpPr>
          <p:cNvPr id="24" name="Group 23"/>
          <p:cNvGrpSpPr/>
          <p:nvPr/>
        </p:nvGrpSpPr>
        <p:grpSpPr>
          <a:xfrm>
            <a:off x="10116366" y="708931"/>
            <a:ext cx="1324967" cy="809484"/>
            <a:chOff x="10101492" y="954085"/>
            <a:chExt cx="1842994" cy="1145136"/>
          </a:xfrm>
        </p:grpSpPr>
        <p:sp>
          <p:nvSpPr>
            <p:cNvPr id="25" name="Freeform: Shape 20"/>
            <p:cNvSpPr/>
            <p:nvPr/>
          </p:nvSpPr>
          <p:spPr>
            <a:xfrm>
              <a:off x="10101492"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6"/>
            <p:cNvSpPr/>
            <p:nvPr/>
          </p:nvSpPr>
          <p:spPr>
            <a:xfrm>
              <a:off x="11416006"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20"/>
            <p:cNvSpPr/>
            <p:nvPr/>
          </p:nvSpPr>
          <p:spPr>
            <a:xfrm>
              <a:off x="10758389"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Freeform: Shape 20"/>
            <p:cNvSpPr/>
            <p:nvPr/>
          </p:nvSpPr>
          <p:spPr>
            <a:xfrm>
              <a:off x="11415286" y="954085"/>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6"/>
            <p:cNvSpPr/>
            <p:nvPr/>
          </p:nvSpPr>
          <p:spPr>
            <a:xfrm>
              <a:off x="10758749"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16"/>
            <p:cNvSpPr/>
            <p:nvPr/>
          </p:nvSpPr>
          <p:spPr>
            <a:xfrm>
              <a:off x="10101672" y="1570741"/>
              <a:ext cx="52848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Circular Arrow 14"/>
          <p:cNvSpPr/>
          <p:nvPr/>
        </p:nvSpPr>
        <p:spPr>
          <a:xfrm rot="12051820" flipV="1">
            <a:off x="11115655" y="983999"/>
            <a:ext cx="899717" cy="1051197"/>
          </a:xfrm>
          <a:prstGeom prst="circularArrow">
            <a:avLst>
              <a:gd name="adj1" fmla="val 12500"/>
              <a:gd name="adj2" fmla="val 1142319"/>
              <a:gd name="adj3" fmla="val 20457681"/>
              <a:gd name="adj4" fmla="val 11772950"/>
              <a:gd name="adj5" fmla="val 12500"/>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graphicFrame>
        <p:nvGraphicFramePr>
          <p:cNvPr id="18" name="Espaço Reservado para Conteúdo 5"/>
          <p:cNvGraphicFramePr>
            <a:graphicFrameLocks noGrp="1"/>
          </p:cNvGraphicFramePr>
          <p:nvPr>
            <p:ph idx="1"/>
            <p:extLst/>
          </p:nvPr>
        </p:nvGraphicFramePr>
        <p:xfrm>
          <a:off x="9576782" y="1795917"/>
          <a:ext cx="2460005" cy="1648519"/>
        </p:xfrm>
        <a:graphic>
          <a:graphicData uri="http://schemas.openxmlformats.org/drawingml/2006/chart">
            <c:chart xmlns:c="http://schemas.openxmlformats.org/drawingml/2006/chart" xmlns:r="http://schemas.openxmlformats.org/officeDocument/2006/relationships" r:id="rId2"/>
          </a:graphicData>
        </a:graphic>
      </p:graphicFrame>
      <p:cxnSp>
        <p:nvCxnSpPr>
          <p:cNvPr id="19" name="Straight Connector 18"/>
          <p:cNvCxnSpPr/>
          <p:nvPr/>
        </p:nvCxnSpPr>
        <p:spPr>
          <a:xfrm>
            <a:off x="9795498"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9806126" y="2168198"/>
            <a:ext cx="0" cy="1276238"/>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21" name="TextBox 20"/>
          <p:cNvSpPr txBox="1"/>
          <p:nvPr/>
        </p:nvSpPr>
        <p:spPr>
          <a:xfrm rot="16200000">
            <a:off x="8701356" y="2568651"/>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média</a:t>
            </a:r>
            <a:endParaRPr lang="pt-BR">
              <a:latin typeface="Helvetica Neue" charset="0"/>
              <a:ea typeface="Helvetica Neue" charset="0"/>
              <a:cs typeface="Helvetica Neue" charset="0"/>
            </a:endParaRPr>
          </a:p>
        </p:txBody>
      </p:sp>
      <p:cxnSp>
        <p:nvCxnSpPr>
          <p:cNvPr id="22" name="Straight Connector 21"/>
          <p:cNvCxnSpPr/>
          <p:nvPr/>
        </p:nvCxnSpPr>
        <p:spPr>
          <a:xfrm>
            <a:off x="9803567" y="344443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graphicFrame>
        <p:nvGraphicFramePr>
          <p:cNvPr id="31" name="Espaço Reservado para Conteúdo 5"/>
          <p:cNvGraphicFramePr>
            <a:graphicFrameLocks/>
          </p:cNvGraphicFramePr>
          <p:nvPr>
            <p:extLst/>
          </p:nvPr>
        </p:nvGraphicFramePr>
        <p:xfrm>
          <a:off x="9484764" y="3376779"/>
          <a:ext cx="2441851" cy="1648332"/>
        </p:xfrm>
        <a:graphic>
          <a:graphicData uri="http://schemas.openxmlformats.org/drawingml/2006/chart">
            <c:chart xmlns:c="http://schemas.openxmlformats.org/drawingml/2006/chart" xmlns:r="http://schemas.openxmlformats.org/officeDocument/2006/relationships" r:id="rId3"/>
          </a:graphicData>
        </a:graphic>
      </p:graphicFrame>
      <p:cxnSp>
        <p:nvCxnSpPr>
          <p:cNvPr id="32" name="Straight Connector 31"/>
          <p:cNvCxnSpPr/>
          <p:nvPr/>
        </p:nvCxnSpPr>
        <p:spPr>
          <a:xfrm>
            <a:off x="9803567" y="4903926"/>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9803567" y="3657333"/>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rot="16200000">
            <a:off x="8695493" y="4041460"/>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diversidade</a:t>
            </a:r>
            <a:endParaRPr lang="pt-BR">
              <a:latin typeface="Helvetica Neue" charset="0"/>
              <a:ea typeface="Helvetica Neue" charset="0"/>
              <a:cs typeface="Helvetica Neue" charset="0"/>
            </a:endParaRPr>
          </a:p>
        </p:txBody>
      </p:sp>
      <p:sp>
        <p:nvSpPr>
          <p:cNvPr id="36" name="TextBox 35"/>
          <p:cNvSpPr txBox="1"/>
          <p:nvPr/>
        </p:nvSpPr>
        <p:spPr>
          <a:xfrm>
            <a:off x="9932737" y="6350624"/>
            <a:ext cx="1804691"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distúrbio</a:t>
            </a:r>
            <a:endParaRPr lang="pt-BR">
              <a:latin typeface="Helvetica Neue" charset="0"/>
              <a:ea typeface="Helvetica Neue" charset="0"/>
              <a:cs typeface="Helvetica Neue" charset="0"/>
            </a:endParaRPr>
          </a:p>
        </p:txBody>
      </p:sp>
      <p:graphicFrame>
        <p:nvGraphicFramePr>
          <p:cNvPr id="37" name="Espaço Reservado para Conteúdo 5"/>
          <p:cNvGraphicFramePr>
            <a:graphicFrameLocks/>
          </p:cNvGraphicFramePr>
          <p:nvPr>
            <p:extLst/>
          </p:nvPr>
        </p:nvGraphicFramePr>
        <p:xfrm>
          <a:off x="9688630" y="4837229"/>
          <a:ext cx="2441851" cy="1648332"/>
        </p:xfrm>
        <a:graphic>
          <a:graphicData uri="http://schemas.openxmlformats.org/drawingml/2006/chart">
            <c:chart xmlns:c="http://schemas.openxmlformats.org/drawingml/2006/chart" xmlns:r="http://schemas.openxmlformats.org/officeDocument/2006/relationships" r:id="rId4"/>
          </a:graphicData>
        </a:graphic>
      </p:graphicFrame>
      <p:cxnSp>
        <p:nvCxnSpPr>
          <p:cNvPr id="38" name="Straight Connector 37"/>
          <p:cNvCxnSpPr/>
          <p:nvPr/>
        </p:nvCxnSpPr>
        <p:spPr>
          <a:xfrm>
            <a:off x="9859491" y="6372847"/>
            <a:ext cx="2004806"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9859491" y="5126254"/>
            <a:ext cx="5878" cy="1243586"/>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40" name="TextBox 39"/>
          <p:cNvSpPr txBox="1"/>
          <p:nvPr/>
        </p:nvSpPr>
        <p:spPr>
          <a:xfrm rot="16200000">
            <a:off x="8628853" y="5614184"/>
            <a:ext cx="2012299" cy="475330"/>
          </a:xfrm>
          <a:prstGeom prst="rect">
            <a:avLst/>
          </a:prstGeom>
          <a:noFill/>
          <a:ln>
            <a:noFill/>
          </a:ln>
        </p:spPr>
        <p:txBody>
          <a:bodyPr vert="horz" wrap="square" lIns="144000" tIns="99000" rIns="144000" bIns="99000" anchorCtr="0" compatLnSpc="0">
            <a:spAutoFit/>
          </a:bodyPr>
          <a:lstStyle/>
          <a:p>
            <a:pPr algn="ctr" hangingPunct="0"/>
            <a:r>
              <a:rPr lang="pt-BR" smtClean="0">
                <a:latin typeface="Helvetica Neue" charset="0"/>
                <a:ea typeface="Helvetica Neue" charset="0"/>
                <a:cs typeface="Helvetica Neue" charset="0"/>
              </a:rPr>
              <a:t>heterogeneidade</a:t>
            </a:r>
            <a:endParaRPr lang="pt-BR">
              <a:latin typeface="Helvetica Neue" charset="0"/>
              <a:ea typeface="Helvetica Neue" charset="0"/>
              <a:cs typeface="Helvetica Neue" charset="0"/>
            </a:endParaRPr>
          </a:p>
        </p:txBody>
      </p:sp>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r</a:t>
              </a:r>
              <a:r>
                <a:rPr lang="en-US" sz="2000" err="1" smtClean="0">
                  <a:solidFill>
                    <a:schemeClr val="bg1">
                      <a:lumMod val="50000"/>
                    </a:schemeClr>
                  </a:solidFill>
                  <a:latin typeface="Helvetica Neue Thin" charset="0"/>
                  <a:ea typeface="Helvetica Neue Thin" charset="0"/>
                  <a:cs typeface="Helvetica Neue Thin" charset="0"/>
                </a:rPr>
                <a:t>esultados</a:t>
              </a:r>
              <a:r>
                <a:rPr lang="en-US" sz="2000" smtClean="0">
                  <a:solidFill>
                    <a:schemeClr val="bg1">
                      <a:lumMod val="50000"/>
                    </a:schemeClr>
                  </a:solidFill>
                  <a:latin typeface="Helvetica Neue Thin" charset="0"/>
                  <a:ea typeface="Helvetica Neue Thin" charset="0"/>
                  <a:cs typeface="Helvetica Neue Thin" charset="0"/>
                </a:rPr>
                <a:t> e </a:t>
              </a: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49" name="Text Placeholder 23"/>
          <p:cNvSpPr txBox="1">
            <a:spLocks/>
          </p:cNvSpPr>
          <p:nvPr/>
        </p:nvSpPr>
        <p:spPr>
          <a:xfrm>
            <a:off x="2883811" y="160171"/>
            <a:ext cx="5001595" cy="1635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sz="3600">
                <a:latin typeface="Helvetica Neue" charset="0"/>
                <a:ea typeface="Helvetica Neue" charset="0"/>
                <a:cs typeface="Helvetica Neue" charset="0"/>
              </a:rPr>
              <a:t>c</a:t>
            </a:r>
            <a:r>
              <a:rPr lang="pt-BR" sz="3600" smtClean="0">
                <a:latin typeface="Helvetica Neue" charset="0"/>
                <a:ea typeface="Helvetica Neue" charset="0"/>
                <a:cs typeface="Helvetica Neue" charset="0"/>
              </a:rPr>
              <a:t>oexistência de estratégias mediada pelo distúrbio</a:t>
            </a:r>
            <a:endParaRPr lang="pt-BR" sz="3600">
              <a:latin typeface="Helvetica Neue" charset="0"/>
              <a:ea typeface="Helvetica Neue" charset="0"/>
              <a:cs typeface="Helvetica Neue" charset="0"/>
            </a:endParaRPr>
          </a:p>
        </p:txBody>
      </p:sp>
      <p:sp>
        <p:nvSpPr>
          <p:cNvPr id="43" name="Title 1"/>
          <p:cNvSpPr txBox="1">
            <a:spLocks/>
          </p:cNvSpPr>
          <p:nvPr/>
        </p:nvSpPr>
        <p:spPr>
          <a:xfrm>
            <a:off x="199599" y="1604666"/>
            <a:ext cx="8956708" cy="41656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i="1" dirty="0">
                <a:latin typeface="Helvetica Neue Thin" charset="0"/>
                <a:ea typeface="Helvetica Neue Thin" charset="0"/>
                <a:cs typeface="Helvetica Neue Thin" charset="0"/>
              </a:rPr>
              <a:t>s</a:t>
            </a:r>
            <a:r>
              <a:rPr lang="en-US" sz="3600" i="1" dirty="0" smtClean="0">
                <a:latin typeface="Helvetica Neue Thin" charset="0"/>
                <a:ea typeface="Helvetica Neue Thin" charset="0"/>
                <a:cs typeface="Helvetica Neue Thin" charset="0"/>
              </a:rPr>
              <a:t>torage effect</a:t>
            </a:r>
            <a:r>
              <a:rPr lang="en-US" sz="3600" dirty="0" smtClean="0">
                <a:latin typeface="Helvetica Neue Thin" charset="0"/>
                <a:ea typeface="Helvetica Neue Thin" charset="0"/>
                <a:cs typeface="Helvetica Neue Thin" charset="0"/>
              </a:rPr>
              <a:t>:</a:t>
            </a:r>
          </a:p>
          <a:p>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d</a:t>
            </a:r>
            <a:r>
              <a:rPr lang="en-US" sz="3600" dirty="0" err="1" smtClean="0">
                <a:latin typeface="Helvetica Neue Thin" charset="0"/>
                <a:ea typeface="Helvetica Neue Thin" charset="0"/>
                <a:cs typeface="Helvetica Neue Thin" charset="0"/>
              </a:rPr>
              <a:t>iferença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na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reposta</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ambiente</a:t>
            </a:r>
            <a:r>
              <a:rPr lang="en-US" sz="3600" dirty="0">
                <a:latin typeface="Helvetica Neue Thin" charset="0"/>
                <a:ea typeface="Helvetica Neue Thin" charset="0"/>
                <a:cs typeface="Helvetica Neue Thin" charset="0"/>
              </a:rPr>
              <a:t> </a:t>
            </a:r>
            <a:r>
              <a:rPr lang="en-US" sz="3600" dirty="0" smtClean="0">
                <a:latin typeface="Helvetica Neue Thin" charset="0"/>
                <a:ea typeface="Helvetica Neue Thin" charset="0"/>
                <a:cs typeface="Helvetica Neue Thin" charset="0"/>
              </a:rPr>
              <a:t>           (= </a:t>
            </a:r>
            <a:r>
              <a:rPr lang="en-US" sz="3600" dirty="0" err="1" smtClean="0">
                <a:latin typeface="Helvetica Neue Thin" charset="0"/>
                <a:ea typeface="Helvetica Neue Thin" charset="0"/>
                <a:cs typeface="Helvetica Neue Thin" charset="0"/>
              </a:rPr>
              <a:t>isolamento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reprodutivo</a:t>
            </a:r>
            <a:r>
              <a:rPr lang="en-US" sz="3600" dirty="0" smtClean="0">
                <a:latin typeface="Helvetica Neue Thin" charset="0"/>
                <a:ea typeface="Helvetica Neue Thin" charset="0"/>
                <a:cs typeface="Helvetica Neue Thin" charset="0"/>
              </a:rPr>
              <a:t> das </a:t>
            </a:r>
            <a:r>
              <a:rPr lang="en-US" sz="3600" dirty="0" err="1" smtClean="0">
                <a:latin typeface="Helvetica Neue Thin" charset="0"/>
                <a:ea typeface="Helvetica Neue Thin" charset="0"/>
                <a:cs typeface="Helvetica Neue Thin" charset="0"/>
              </a:rPr>
              <a:t>espécies</a:t>
            </a:r>
            <a:r>
              <a:rPr lang="en-US" sz="3600" dirty="0" smtClean="0">
                <a:latin typeface="Helvetica Neue Thin" charset="0"/>
                <a:ea typeface="Helvetica Neue Thin" charset="0"/>
                <a:cs typeface="Helvetica Neue Thin" charset="0"/>
              </a:rPr>
              <a:t>)</a:t>
            </a:r>
          </a:p>
          <a:p>
            <a:pPr marL="571500" indent="-571500">
              <a:buFont typeface="Arial" charset="0"/>
              <a:buChar char="•"/>
            </a:pPr>
            <a:endParaRPr lang="en-US" sz="3600" dirty="0" smtClean="0">
              <a:latin typeface="Helvetica Neue Thin" charset="0"/>
              <a:ea typeface="Helvetica Neue Thin" charset="0"/>
              <a:cs typeface="Helvetica Neue Thin" charset="0"/>
            </a:endParaRPr>
          </a:p>
          <a:p>
            <a:pPr marL="571500" indent="-571500">
              <a:buFont typeface="Arial" charset="0"/>
              <a:buChar char="•"/>
            </a:pPr>
            <a:r>
              <a:rPr lang="en-US" sz="3600" dirty="0" err="1">
                <a:latin typeface="Helvetica Neue Thin" charset="0"/>
                <a:ea typeface="Helvetica Neue Thin" charset="0"/>
                <a:cs typeface="Helvetica Neue Thin" charset="0"/>
              </a:rPr>
              <a:t>c</a:t>
            </a:r>
            <a:r>
              <a:rPr lang="en-US" sz="3600" dirty="0" err="1" smtClean="0">
                <a:latin typeface="Helvetica Neue Thin" charset="0"/>
                <a:ea typeface="Helvetica Neue Thin" charset="0"/>
                <a:cs typeface="Helvetica Neue Thin" charset="0"/>
              </a:rPr>
              <a:t>rescimento</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populacional</a:t>
            </a:r>
            <a:r>
              <a:rPr lang="en-US" sz="3600" dirty="0" smtClean="0">
                <a:latin typeface="Helvetica Neue Thin" charset="0"/>
                <a:ea typeface="Helvetica Neue Thin" charset="0"/>
                <a:cs typeface="Helvetica Neue Thin" charset="0"/>
              </a:rPr>
              <a:t> </a:t>
            </a:r>
            <a:r>
              <a:rPr lang="en-US" sz="3600" dirty="0" err="1" smtClean="0">
                <a:latin typeface="Helvetica Neue Thin" charset="0"/>
                <a:ea typeface="Helvetica Neue Thin" charset="0"/>
                <a:cs typeface="Helvetica Neue Thin" charset="0"/>
              </a:rPr>
              <a:t>tamponado</a:t>
            </a:r>
            <a:r>
              <a:rPr lang="en-US" sz="3600" dirty="0">
                <a:latin typeface="Helvetica Neue Thin" charset="0"/>
                <a:ea typeface="Helvetica Neue Thin" charset="0"/>
                <a:cs typeface="Helvetica Neue Thin" charset="0"/>
              </a:rPr>
              <a:t> </a:t>
            </a:r>
            <a:r>
              <a:rPr lang="en-US" sz="3600" dirty="0" smtClean="0">
                <a:latin typeface="Helvetica Neue Thin" charset="0"/>
                <a:ea typeface="Helvetica Neue Thin" charset="0"/>
                <a:cs typeface="Helvetica Neue Thin" charset="0"/>
              </a:rPr>
              <a:t>       (= </a:t>
            </a:r>
            <a:r>
              <a:rPr lang="en-US" sz="3600" dirty="0" err="1" smtClean="0">
                <a:latin typeface="Helvetica Neue Thin" charset="0"/>
                <a:ea typeface="Helvetica Neue Thin" charset="0"/>
                <a:cs typeface="Helvetica Neue Thin" charset="0"/>
              </a:rPr>
              <a:t>mutação</a:t>
            </a:r>
            <a:r>
              <a:rPr lang="en-US" sz="3600" dirty="0" smtClean="0">
                <a:latin typeface="Helvetica Neue Thin" charset="0"/>
                <a:ea typeface="Helvetica Neue Thin" charset="0"/>
                <a:cs typeface="Helvetica Neue Thin" charset="0"/>
              </a:rPr>
              <a:t>)</a:t>
            </a:r>
          </a:p>
        </p:txBody>
      </p:sp>
    </p:spTree>
    <p:extLst>
      <p:ext uri="{BB962C8B-B14F-4D97-AF65-F5344CB8AC3E}">
        <p14:creationId xmlns:p14="http://schemas.microsoft.com/office/powerpoint/2010/main" val="1554763879"/>
      </p:ext>
    </p:extLst>
  </p:cSld>
  <p:clrMapOvr>
    <a:masterClrMapping/>
  </p:clrMapOvr>
  <p:timing>
    <p:tnLst>
      <p:par>
        <p:cTn id="1" dur="indefinite" restart="never" nodeType="tmRoot"/>
      </p:par>
    </p:tnLst>
  </p:timing>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 name="Group 34"/>
          <p:cNvGrpSpPr/>
          <p:nvPr/>
        </p:nvGrpSpPr>
        <p:grpSpPr>
          <a:xfrm>
            <a:off x="7113722" y="73099"/>
            <a:ext cx="4931135" cy="428533"/>
            <a:chOff x="7113722" y="73099"/>
            <a:chExt cx="4931135" cy="428533"/>
          </a:xfrm>
        </p:grpSpPr>
        <p:sp>
          <p:nvSpPr>
            <p:cNvPr id="4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4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Tree>
    <p:extLst>
      <p:ext uri="{BB962C8B-B14F-4D97-AF65-F5344CB8AC3E}">
        <p14:creationId xmlns:p14="http://schemas.microsoft.com/office/powerpoint/2010/main" val="475649030"/>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35"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339502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Triangle 59"/>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Triangle 60"/>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2" name="Diamond 61"/>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3" name="Hexagon 62"/>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4" name="Hexagon 63"/>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5" name="Regular Pentagon 64"/>
          <p:cNvSpPr>
            <a:spLocks noChangeAspect="1"/>
          </p:cNvSpPr>
          <p:nvPr/>
        </p:nvSpPr>
        <p:spPr>
          <a:xfrm>
            <a:off x="1423220" y="2647203"/>
            <a:ext cx="529043" cy="529200"/>
          </a:xfrm>
          <a:prstGeom prst="pent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Trapezoid 65"/>
          <p:cNvSpPr>
            <a:spLocks noChangeAspect="1"/>
          </p:cNvSpPr>
          <p:nvPr/>
        </p:nvSpPr>
        <p:spPr>
          <a:xfrm>
            <a:off x="2085220" y="4492078"/>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7" name="Trapezoid 66"/>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984338175"/>
      </p:ext>
    </p:extLst>
  </p:cSld>
  <p:clrMapOvr>
    <a:masterClrMapping/>
  </p:clrMapOvr>
  <p:timing>
    <p:tnLst>
      <p:par>
        <p:cTn id="1" dur="indefinite" restart="never" nodeType="tmRoot"/>
      </p:par>
    </p:tnLst>
  </p:timing>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2" name="Group 11"/>
          <p:cNvGrpSpPr/>
          <p:nvPr/>
        </p:nvGrpSpPr>
        <p:grpSpPr>
          <a:xfrm>
            <a:off x="7113722" y="73099"/>
            <a:ext cx="4931135" cy="428533"/>
            <a:chOff x="7113722" y="73099"/>
            <a:chExt cx="4931135" cy="428533"/>
          </a:xfrm>
        </p:grpSpPr>
        <p:sp>
          <p:nvSpPr>
            <p:cNvPr id="13"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4"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5"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70285071"/>
      </p:ext>
    </p:extLst>
  </p:cSld>
  <p:clrMapOvr>
    <a:masterClrMapping/>
  </p:clrMapOvr>
  <p:timing>
    <p:tnLst>
      <p:par>
        <p:cTn id="1" dur="indefinite" restart="never" nodeType="tmRoot"/>
      </p:par>
    </p:tnLst>
  </p:timing>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smtClean="0">
                <a:latin typeface="Helvetica Neue Thin" charset="0"/>
                <a:ea typeface="Helvetica Neue Thin" charset="0"/>
                <a:cs typeface="Helvetica Neue Thin" charset="0"/>
              </a:rPr>
              <a:t>mutação</a:t>
            </a:r>
            <a:endParaRPr lang="en-US" sz="3600" b="1">
              <a:latin typeface="Helvetica Neue Thin" charset="0"/>
              <a:ea typeface="Helvetica Neue Thin" charset="0"/>
              <a:cs typeface="Helvetica Neue Thin" charset="0"/>
            </a:endParaRP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31902829"/>
      </p:ext>
    </p:extLst>
  </p:cSld>
  <p:clrMapOvr>
    <a:masterClrMapping/>
  </p:clrMapOvr>
  <p:timing>
    <p:tnLst>
      <p:par>
        <p:cTn id="1" dur="indefinite" restart="never" nodeType="tmRoot"/>
      </p:par>
    </p:tnLst>
  </p:timing>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smtClean="0">
                <a:latin typeface="Helvetica Neue Thin" charset="0"/>
                <a:ea typeface="Helvetica Neue Thin" charset="0"/>
                <a:cs typeface="Helvetica Neue Thin" charset="0"/>
              </a:rPr>
              <a:t>mutação</a:t>
            </a:r>
            <a:endParaRPr lang="en-US" sz="3600" b="1">
              <a:latin typeface="Helvetica Neue Thin" charset="0"/>
              <a:ea typeface="Helvetica Neue Thin" charset="0"/>
              <a:cs typeface="Helvetica Neue Thin" charset="0"/>
            </a:endParaRPr>
          </a:p>
        </p:txBody>
      </p:sp>
      <p:sp>
        <p:nvSpPr>
          <p:cNvPr id="13" name="Title 1"/>
          <p:cNvSpPr txBox="1">
            <a:spLocks/>
          </p:cNvSpPr>
          <p:nvPr/>
        </p:nvSpPr>
        <p:spPr>
          <a:xfrm>
            <a:off x="6620428" y="1582237"/>
            <a:ext cx="5222997" cy="462107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err="1" smtClean="0">
                <a:latin typeface="Helvetica Neue Thin" charset="0"/>
                <a:ea typeface="Helvetica Neue Thin" charset="0"/>
                <a:cs typeface="Helvetica Neue Thin" charset="0"/>
              </a:rPr>
              <a:t>é</a:t>
            </a:r>
            <a:r>
              <a:rPr lang="en-US" sz="2800" smtClean="0">
                <a:latin typeface="Helvetica Neue Thin" charset="0"/>
                <a:ea typeface="Helvetica Neue Thin" charset="0"/>
                <a:cs typeface="Helvetica Neue Thin" charset="0"/>
              </a:rPr>
              <a:t> o </a:t>
            </a:r>
            <a:r>
              <a:rPr lang="en-US" sz="2800" err="1" smtClean="0">
                <a:latin typeface="Helvetica Neue Thin" charset="0"/>
                <a:ea typeface="Helvetica Neue Thin" charset="0"/>
                <a:cs typeface="Helvetica Neue Thin" charset="0"/>
              </a:rPr>
              <a:t>único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processo</a:t>
            </a:r>
            <a:r>
              <a:rPr lang="en-US" sz="2800" smtClean="0">
                <a:latin typeface="Helvetica Neue Thin" charset="0"/>
                <a:ea typeface="Helvetica Neue Thin" charset="0"/>
                <a:cs typeface="Helvetica Neue Thin" charset="0"/>
              </a:rPr>
              <a:t> de 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(vs. </a:t>
            </a:r>
            <a:r>
              <a:rPr lang="en-US" sz="2800" err="1" smtClean="0">
                <a:latin typeface="Helvetica Neue Thin" charset="0"/>
                <a:ea typeface="Helvetica Neue Thin" charset="0"/>
                <a:cs typeface="Helvetica Neue Thin" charset="0"/>
              </a:rPr>
              <a:t>exclusão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competitiva</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seleção</a:t>
            </a:r>
            <a:r>
              <a:rPr lang="en-US" sz="2800" smtClean="0">
                <a:latin typeface="Helvetica Neue Thin" charset="0"/>
                <a:ea typeface="Helvetica Neue Thin" charset="0"/>
                <a:cs typeface="Helvetica Neue Thin" charset="0"/>
              </a:rPr>
              <a:t> e vs. </a:t>
            </a:r>
            <a:r>
              <a:rPr lang="en-US" sz="2800" err="1" smtClean="0">
                <a:latin typeface="Helvetica Neue Thin" charset="0"/>
                <a:ea typeface="Helvetica Neue Thin" charset="0"/>
                <a:cs typeface="Helvetica Neue Thin" charset="0"/>
              </a:rPr>
              <a:t>deriva</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solidFill>
                  <a:schemeClr val="bg1"/>
                </a:solidFill>
                <a:latin typeface="Helvetica Neue Thin" charset="0"/>
                <a:ea typeface="Helvetica Neue Thin" charset="0"/>
                <a:cs typeface="Helvetica Neue Thin" charset="0"/>
              </a:rPr>
              <a:t>c</a:t>
            </a:r>
            <a:r>
              <a:rPr lang="en-US" sz="2800" err="1" smtClean="0">
                <a:solidFill>
                  <a:schemeClr val="bg1"/>
                </a:solidFill>
                <a:latin typeface="Helvetica Neue Thin" charset="0"/>
                <a:ea typeface="Helvetica Neue Thin" charset="0"/>
                <a:cs typeface="Helvetica Neue Thin" charset="0"/>
              </a:rPr>
              <a:t>ria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novas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estratégias</a:t>
            </a:r>
            <a:r>
              <a:rPr lang="en-US" sz="2800" smtClean="0">
                <a:solidFill>
                  <a:schemeClr val="bg1"/>
                </a:solidFill>
                <a:latin typeface="Helvetica Neue Thin" charset="0"/>
                <a:ea typeface="Helvetica Neue Thin" charset="0"/>
                <a:cs typeface="Helvetica Neue Thin" charset="0"/>
              </a:rPr>
              <a:t> e </a:t>
            </a:r>
            <a:r>
              <a:rPr lang="en-US" sz="2800" err="1" smtClean="0">
                <a:solidFill>
                  <a:schemeClr val="bg1"/>
                </a:solidFill>
                <a:latin typeface="Helvetica Neue Thin" charset="0"/>
                <a:ea typeface="Helvetica Neue Thin" charset="0"/>
                <a:cs typeface="Helvetica Neue Thin" charset="0"/>
              </a:rPr>
              <a:t>pode</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resgatar</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estratégias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extintas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ou</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quase</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extintas</a:t>
            </a:r>
            <a:endParaRPr lang="en-US" sz="2800" smtClean="0">
              <a:solidFill>
                <a:schemeClr val="bg1"/>
              </a:solidFill>
              <a:latin typeface="Helvetica Neue Thin" charset="0"/>
              <a:ea typeface="Helvetica Neue Thin" charset="0"/>
              <a:cs typeface="Helvetica Neue Thin" charset="0"/>
            </a:endParaRPr>
          </a:p>
          <a:p>
            <a:pPr marL="571500" indent="-571500">
              <a:buFont typeface="Arial" charset="0"/>
              <a:buChar char="•"/>
            </a:pPr>
            <a:endParaRPr lang="en-US" sz="2800" smtClean="0">
              <a:solidFill>
                <a:schemeClr val="bg1"/>
              </a:solidFill>
              <a:latin typeface="Helvetica Neue Thin" charset="0"/>
              <a:ea typeface="Helvetica Neue Thin" charset="0"/>
              <a:cs typeface="Helvetica Neue Thin" charset="0"/>
            </a:endParaRPr>
          </a:p>
          <a:p>
            <a:pPr marL="571500" indent="-571500">
              <a:buFont typeface="Arial" charset="0"/>
              <a:buChar char="•"/>
            </a:pPr>
            <a:r>
              <a:rPr lang="en-US" sz="2800" err="1">
                <a:solidFill>
                  <a:schemeClr val="bg1"/>
                </a:solidFill>
                <a:latin typeface="Helvetica Neue Thin" charset="0"/>
                <a:ea typeface="Helvetica Neue Thin" charset="0"/>
                <a:cs typeface="Helvetica Neue Thin" charset="0"/>
              </a:rPr>
              <a:t>p</a:t>
            </a:r>
            <a:r>
              <a:rPr lang="en-US" sz="2800" err="1" smtClean="0">
                <a:solidFill>
                  <a:schemeClr val="bg1"/>
                </a:solidFill>
                <a:latin typeface="Helvetica Neue Thin" charset="0"/>
                <a:ea typeface="Helvetica Neue Thin" charset="0"/>
                <a:cs typeface="Helvetica Neue Thin" charset="0"/>
              </a:rPr>
              <a:t>ermite</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resposta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contínua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às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pressões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variadas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ao</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longo</a:t>
            </a:r>
            <a:r>
              <a:rPr lang="en-US" sz="2800" smtClean="0">
                <a:solidFill>
                  <a:schemeClr val="bg1"/>
                </a:solidFill>
                <a:latin typeface="Helvetica Neue Thin" charset="0"/>
                <a:ea typeface="Helvetica Neue Thin" charset="0"/>
                <a:cs typeface="Helvetica Neue Thin" charset="0"/>
              </a:rPr>
              <a:t> do tempo</a:t>
            </a:r>
            <a:endParaRPr lang="en-US" sz="2800">
              <a:solidFill>
                <a:schemeClr val="bg1"/>
              </a:solidFill>
              <a:latin typeface="Helvetica Neue Thin" charset="0"/>
              <a:ea typeface="Helvetica Neue Thin" charset="0"/>
              <a:cs typeface="Helvetica Neue Thin" charset="0"/>
            </a:endParaRP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024864929"/>
      </p:ext>
    </p:extLst>
  </p:cSld>
  <p:clrMapOvr>
    <a:masterClrMapping/>
  </p:clrMapOvr>
  <p:timing>
    <p:tnLst>
      <p:par>
        <p:cTn id="1" dur="indefinite" restart="never" nodeType="tmRoot"/>
      </p:par>
    </p:tnLst>
  </p:timing>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smtClean="0">
                <a:latin typeface="Helvetica Neue Thin" charset="0"/>
                <a:ea typeface="Helvetica Neue Thin" charset="0"/>
                <a:cs typeface="Helvetica Neue Thin" charset="0"/>
              </a:rPr>
              <a:t>mutação</a:t>
            </a:r>
            <a:endParaRPr lang="en-US" sz="3600" b="1">
              <a:latin typeface="Helvetica Neue Thin" charset="0"/>
              <a:ea typeface="Helvetica Neue Thin" charset="0"/>
              <a:cs typeface="Helvetica Neue Thin" charset="0"/>
            </a:endParaRPr>
          </a:p>
        </p:txBody>
      </p:sp>
      <p:sp>
        <p:nvSpPr>
          <p:cNvPr id="13" name="Title 1"/>
          <p:cNvSpPr txBox="1">
            <a:spLocks/>
          </p:cNvSpPr>
          <p:nvPr/>
        </p:nvSpPr>
        <p:spPr>
          <a:xfrm>
            <a:off x="6620428" y="1582237"/>
            <a:ext cx="5222997" cy="462107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err="1" smtClean="0">
                <a:latin typeface="Helvetica Neue Thin" charset="0"/>
                <a:ea typeface="Helvetica Neue Thin" charset="0"/>
                <a:cs typeface="Helvetica Neue Thin" charset="0"/>
              </a:rPr>
              <a:t>é</a:t>
            </a:r>
            <a:r>
              <a:rPr lang="en-US" sz="2800" smtClean="0">
                <a:latin typeface="Helvetica Neue Thin" charset="0"/>
                <a:ea typeface="Helvetica Neue Thin" charset="0"/>
                <a:cs typeface="Helvetica Neue Thin" charset="0"/>
              </a:rPr>
              <a:t> o </a:t>
            </a:r>
            <a:r>
              <a:rPr lang="en-US" sz="2800" err="1" smtClean="0">
                <a:latin typeface="Helvetica Neue Thin" charset="0"/>
                <a:ea typeface="Helvetica Neue Thin" charset="0"/>
                <a:cs typeface="Helvetica Neue Thin" charset="0"/>
              </a:rPr>
              <a:t>único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processo</a:t>
            </a:r>
            <a:r>
              <a:rPr lang="en-US" sz="2800" smtClean="0">
                <a:latin typeface="Helvetica Neue Thin" charset="0"/>
                <a:ea typeface="Helvetica Neue Thin" charset="0"/>
                <a:cs typeface="Helvetica Neue Thin" charset="0"/>
              </a:rPr>
              <a:t> de 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(vs. </a:t>
            </a:r>
            <a:r>
              <a:rPr lang="en-US" sz="2800" err="1" smtClean="0">
                <a:latin typeface="Helvetica Neue Thin" charset="0"/>
                <a:ea typeface="Helvetica Neue Thin" charset="0"/>
                <a:cs typeface="Helvetica Neue Thin" charset="0"/>
              </a:rPr>
              <a:t>exclusão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competitiva</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seleção</a:t>
            </a:r>
            <a:r>
              <a:rPr lang="en-US" sz="2800" smtClean="0">
                <a:latin typeface="Helvetica Neue Thin" charset="0"/>
                <a:ea typeface="Helvetica Neue Thin" charset="0"/>
                <a:cs typeface="Helvetica Neue Thin" charset="0"/>
              </a:rPr>
              <a:t> e vs. </a:t>
            </a:r>
            <a:r>
              <a:rPr lang="en-US" sz="2800" err="1" smtClean="0">
                <a:latin typeface="Helvetica Neue Thin" charset="0"/>
                <a:ea typeface="Helvetica Neue Thin" charset="0"/>
                <a:cs typeface="Helvetica Neue Thin" charset="0"/>
              </a:rPr>
              <a:t>deriva</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ria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novas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pode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resgatar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extintas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ou</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quase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extintas</a:t>
            </a:r>
            <a:endParaRPr lang="en-US" sz="2800" smtClean="0">
              <a:latin typeface="Helvetica Neue Thin" charset="0"/>
              <a:ea typeface="Helvetica Neue Thin" charset="0"/>
              <a:cs typeface="Helvetica Neue Thin" charset="0"/>
            </a:endParaRP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solidFill>
                  <a:schemeClr val="bg1"/>
                </a:solidFill>
                <a:latin typeface="Helvetica Neue Thin" charset="0"/>
                <a:ea typeface="Helvetica Neue Thin" charset="0"/>
                <a:cs typeface="Helvetica Neue Thin" charset="0"/>
              </a:rPr>
              <a:t>p</a:t>
            </a:r>
            <a:r>
              <a:rPr lang="en-US" sz="2800" err="1" smtClean="0">
                <a:solidFill>
                  <a:schemeClr val="bg1"/>
                </a:solidFill>
                <a:latin typeface="Helvetica Neue Thin" charset="0"/>
                <a:ea typeface="Helvetica Neue Thin" charset="0"/>
                <a:cs typeface="Helvetica Neue Thin" charset="0"/>
              </a:rPr>
              <a:t>ermite</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resposta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contínua</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às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pressões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variadas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ao</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longo</a:t>
            </a:r>
            <a:r>
              <a:rPr lang="en-US" sz="2800" smtClean="0">
                <a:solidFill>
                  <a:schemeClr val="bg1"/>
                </a:solidFill>
                <a:latin typeface="Helvetica Neue Thin" charset="0"/>
                <a:ea typeface="Helvetica Neue Thin" charset="0"/>
                <a:cs typeface="Helvetica Neue Thin" charset="0"/>
              </a:rPr>
              <a:t> do tempo</a:t>
            </a:r>
            <a:endParaRPr lang="en-US" sz="2800">
              <a:solidFill>
                <a:schemeClr val="bg1"/>
              </a:solidFill>
              <a:latin typeface="Helvetica Neue Thin" charset="0"/>
              <a:ea typeface="Helvetica Neue Thin" charset="0"/>
              <a:cs typeface="Helvetica Neue Thin" charset="0"/>
            </a:endParaRP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791709614"/>
      </p:ext>
    </p:extLst>
  </p:cSld>
  <p:clrMapOvr>
    <a:masterClrMapping/>
  </p:clrMapOvr>
  <p:timing>
    <p:tnLst>
      <p:par>
        <p:cTn id="1" dur="indefinite" restart="never" nodeType="tmRoot"/>
      </p:par>
    </p:tnLst>
  </p:timing>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smtClean="0">
                <a:latin typeface="Helvetica Neue Thin" charset="0"/>
                <a:ea typeface="Helvetica Neue Thin" charset="0"/>
                <a:cs typeface="Helvetica Neue Thin" charset="0"/>
              </a:rPr>
              <a:t>mutação</a:t>
            </a:r>
            <a:endParaRPr lang="en-US" sz="3600" b="1">
              <a:latin typeface="Helvetica Neue Thin" charset="0"/>
              <a:ea typeface="Helvetica Neue Thin" charset="0"/>
              <a:cs typeface="Helvetica Neue Thin" charset="0"/>
            </a:endParaRPr>
          </a:p>
        </p:txBody>
      </p:sp>
      <p:sp>
        <p:nvSpPr>
          <p:cNvPr id="13" name="Title 1"/>
          <p:cNvSpPr txBox="1">
            <a:spLocks/>
          </p:cNvSpPr>
          <p:nvPr/>
        </p:nvSpPr>
        <p:spPr>
          <a:xfrm>
            <a:off x="6620428" y="1582237"/>
            <a:ext cx="5222997" cy="4621079"/>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err="1" smtClean="0">
                <a:latin typeface="Helvetica Neue Thin" charset="0"/>
                <a:ea typeface="Helvetica Neue Thin" charset="0"/>
                <a:cs typeface="Helvetica Neue Thin" charset="0"/>
              </a:rPr>
              <a:t>é</a:t>
            </a:r>
            <a:r>
              <a:rPr lang="en-US" sz="2800" smtClean="0">
                <a:latin typeface="Helvetica Neue Thin" charset="0"/>
                <a:ea typeface="Helvetica Neue Thin" charset="0"/>
                <a:cs typeface="Helvetica Neue Thin" charset="0"/>
              </a:rPr>
              <a:t> o </a:t>
            </a:r>
            <a:r>
              <a:rPr lang="en-US" sz="2800" err="1" smtClean="0">
                <a:latin typeface="Helvetica Neue Thin" charset="0"/>
                <a:ea typeface="Helvetica Neue Thin" charset="0"/>
                <a:cs typeface="Helvetica Neue Thin" charset="0"/>
              </a:rPr>
              <a:t>único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processo</a:t>
            </a:r>
            <a:r>
              <a:rPr lang="en-US" sz="2800" smtClean="0">
                <a:latin typeface="Helvetica Neue Thin" charset="0"/>
                <a:ea typeface="Helvetica Neue Thin" charset="0"/>
                <a:cs typeface="Helvetica Neue Thin" charset="0"/>
              </a:rPr>
              <a:t> de 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(vs. </a:t>
            </a:r>
            <a:r>
              <a:rPr lang="en-US" sz="2800" err="1" smtClean="0">
                <a:latin typeface="Helvetica Neue Thin" charset="0"/>
                <a:ea typeface="Helvetica Neue Thin" charset="0"/>
                <a:cs typeface="Helvetica Neue Thin" charset="0"/>
              </a:rPr>
              <a:t>exclusão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competitiva</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seleção</a:t>
            </a:r>
            <a:r>
              <a:rPr lang="en-US" sz="2800" smtClean="0">
                <a:latin typeface="Helvetica Neue Thin" charset="0"/>
                <a:ea typeface="Helvetica Neue Thin" charset="0"/>
                <a:cs typeface="Helvetica Neue Thin" charset="0"/>
              </a:rPr>
              <a:t> e vs. </a:t>
            </a:r>
            <a:r>
              <a:rPr lang="en-US" sz="2800" err="1" smtClean="0">
                <a:latin typeface="Helvetica Neue Thin" charset="0"/>
                <a:ea typeface="Helvetica Neue Thin" charset="0"/>
                <a:cs typeface="Helvetica Neue Thin" charset="0"/>
              </a:rPr>
              <a:t>deriva</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ria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novas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e </a:t>
            </a:r>
            <a:r>
              <a:rPr lang="en-US" sz="2800" err="1" smtClean="0">
                <a:latin typeface="Helvetica Neue Thin" charset="0"/>
                <a:ea typeface="Helvetica Neue Thin" charset="0"/>
                <a:cs typeface="Helvetica Neue Thin" charset="0"/>
              </a:rPr>
              <a:t>pode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resgatar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extintas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ou</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quase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extintas</a:t>
            </a:r>
            <a:endParaRPr lang="en-US" sz="2800" smtClean="0">
              <a:latin typeface="Helvetica Neue Thin" charset="0"/>
              <a:ea typeface="Helvetica Neue Thin" charset="0"/>
              <a:cs typeface="Helvetica Neue Thin" charset="0"/>
            </a:endParaRP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p</a:t>
            </a:r>
            <a:r>
              <a:rPr lang="en-US" sz="2800" err="1" smtClean="0">
                <a:latin typeface="Helvetica Neue Thin" charset="0"/>
                <a:ea typeface="Helvetica Neue Thin" charset="0"/>
                <a:cs typeface="Helvetica Neue Thin" charset="0"/>
              </a:rPr>
              <a:t>ermite</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resposta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contínua</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às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pressões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variadas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ao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longo</a:t>
            </a:r>
            <a:r>
              <a:rPr lang="en-US" sz="2800" smtClean="0">
                <a:latin typeface="Helvetica Neue Thin" charset="0"/>
                <a:ea typeface="Helvetica Neue Thin" charset="0"/>
                <a:cs typeface="Helvetica Neue Thin" charset="0"/>
              </a:rPr>
              <a:t> do tempo</a:t>
            </a:r>
            <a:endParaRPr lang="en-US" sz="2800">
              <a:latin typeface="Helvetica Neue Thin" charset="0"/>
              <a:ea typeface="Helvetica Neue Thin" charset="0"/>
              <a:cs typeface="Helvetica Neue Thin" charset="0"/>
            </a:endParaRP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454805686"/>
      </p:ext>
    </p:extLst>
  </p:cSld>
  <p:clrMapOvr>
    <a:masterClrMapping/>
  </p:clrMapOvr>
  <p:timing>
    <p:tnLst>
      <p:par>
        <p:cTn id="1" dur="indefinite" restart="never" nodeType="tmRoot"/>
      </p:par>
    </p:tnLst>
  </p:timing>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4" name="Group 13"/>
          <p:cNvGrpSpPr/>
          <p:nvPr/>
        </p:nvGrpSpPr>
        <p:grpSpPr>
          <a:xfrm>
            <a:off x="7113722" y="73099"/>
            <a:ext cx="4931135" cy="428533"/>
            <a:chOff x="7113722" y="73099"/>
            <a:chExt cx="4931135" cy="428533"/>
          </a:xfrm>
        </p:grpSpPr>
        <p:sp>
          <p:nvSpPr>
            <p:cNvPr id="15"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6"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751720606"/>
      </p:ext>
    </p:extLst>
  </p:cSld>
  <p:clrMapOvr>
    <a:masterClrMapping/>
  </p:clrMapOvr>
  <p:timing>
    <p:tnLst>
      <p:par>
        <p:cTn id="1" dur="indefinite" restart="never" nodeType="tmRoot"/>
      </p:par>
    </p:tnLst>
  </p:timing>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2" name="Rectangle 11"/>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497388008"/>
      </p:ext>
    </p:extLst>
  </p:cSld>
  <p:clrMapOvr>
    <a:masterClrMapping/>
  </p:clrMapOvr>
  <p:timing>
    <p:tnLst>
      <p:par>
        <p:cTn id="1" dur="indefinite" restart="never" nodeType="tmRoot"/>
      </p:par>
    </p:tnLst>
  </p:timing>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i</a:t>
            </a:r>
            <a:r>
              <a:rPr lang="en-US" sz="3600" b="1" err="1" smtClean="0">
                <a:latin typeface="Helvetica Neue Thin" charset="0"/>
                <a:ea typeface="Helvetica Neue Thin" charset="0"/>
                <a:cs typeface="Helvetica Neue Thin" charset="0"/>
              </a:rPr>
              <a:t>nteração</a:t>
            </a:r>
            <a:r>
              <a:rPr lang="en-US" sz="3600" b="1" smtClean="0">
                <a:latin typeface="Helvetica Neue Thin" charset="0"/>
                <a:ea typeface="Helvetica Neue Thin" charset="0"/>
                <a:cs typeface="Helvetica Neue Thin" charset="0"/>
              </a:rPr>
              <a:t> eco-</a:t>
            </a:r>
            <a:r>
              <a:rPr lang="en-US" sz="3600" b="1" err="1" smtClean="0">
                <a:latin typeface="Helvetica Neue Thin" charset="0"/>
                <a:ea typeface="Helvetica Neue Thin" charset="0"/>
                <a:cs typeface="Helvetica Neue Thin" charset="0"/>
              </a:rPr>
              <a:t>evo</a:t>
            </a:r>
            <a:endParaRPr lang="en-US" sz="3600" b="1">
              <a:latin typeface="Helvetica Neue Thin" charset="0"/>
              <a:ea typeface="Helvetica Neue Thin" charset="0"/>
              <a:cs typeface="Helvetica Neue Thin" charset="0"/>
            </a:endParaRPr>
          </a:p>
        </p:txBody>
      </p:sp>
      <p:grpSp>
        <p:nvGrpSpPr>
          <p:cNvPr id="16" name="Group 15"/>
          <p:cNvGrpSpPr/>
          <p:nvPr/>
        </p:nvGrpSpPr>
        <p:grpSpPr>
          <a:xfrm>
            <a:off x="7113722" y="73099"/>
            <a:ext cx="4931135" cy="428533"/>
            <a:chOff x="7113722" y="73099"/>
            <a:chExt cx="4931135" cy="428533"/>
          </a:xfrm>
        </p:grpSpPr>
        <p:sp>
          <p:nvSpPr>
            <p:cNvPr id="1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4" name="Rectangle 13"/>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506417428"/>
      </p:ext>
    </p:extLst>
  </p:cSld>
  <p:clrMapOvr>
    <a:masterClrMapping/>
  </p:clrMapOvr>
  <p:timing>
    <p:tnLst>
      <p:par>
        <p:cTn id="1" dur="indefinite" restart="never" nodeType="tmRoot"/>
      </p:par>
    </p:tnLst>
  </p:timing>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i</a:t>
            </a:r>
            <a:r>
              <a:rPr lang="en-US" sz="3600" b="1" err="1" smtClean="0">
                <a:latin typeface="Helvetica Neue Thin" charset="0"/>
                <a:ea typeface="Helvetica Neue Thin" charset="0"/>
                <a:cs typeface="Helvetica Neue Thin" charset="0"/>
              </a:rPr>
              <a:t>nteração</a:t>
            </a:r>
            <a:r>
              <a:rPr lang="en-US" sz="3600" b="1" smtClean="0">
                <a:latin typeface="Helvetica Neue Thin" charset="0"/>
                <a:ea typeface="Helvetica Neue Thin" charset="0"/>
                <a:cs typeface="Helvetica Neue Thin" charset="0"/>
              </a:rPr>
              <a:t> eco-</a:t>
            </a:r>
            <a:r>
              <a:rPr lang="en-US" sz="3600" b="1" err="1" smtClean="0">
                <a:latin typeface="Helvetica Neue Thin" charset="0"/>
                <a:ea typeface="Helvetica Neue Thin" charset="0"/>
                <a:cs typeface="Helvetica Neue Thin" charset="0"/>
              </a:rPr>
              <a:t>evo</a:t>
            </a:r>
            <a:endParaRPr lang="en-US" sz="3600" b="1">
              <a:latin typeface="Helvetica Neue Thin" charset="0"/>
              <a:ea typeface="Helvetica Neue Thin" charset="0"/>
              <a:cs typeface="Helvetica Neue Thin" charset="0"/>
            </a:endParaRPr>
          </a:p>
        </p:txBody>
      </p:sp>
      <p:sp>
        <p:nvSpPr>
          <p:cNvPr id="14" name="Title 1"/>
          <p:cNvSpPr txBox="1">
            <a:spLocks/>
          </p:cNvSpPr>
          <p:nvPr/>
        </p:nvSpPr>
        <p:spPr>
          <a:xfrm>
            <a:off x="6620428" y="1582237"/>
            <a:ext cx="5222997" cy="46210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smtClean="0">
                <a:latin typeface="Helvetica Neue Thin" charset="0"/>
                <a:ea typeface="Helvetica Neue Thin" charset="0"/>
                <a:cs typeface="Helvetica Neue Thin" charset="0"/>
              </a:rPr>
              <a:t>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por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mutação</a:t>
            </a:r>
            <a:endParaRPr lang="en-US" sz="2800" smtClean="0">
              <a:latin typeface="Helvetica Neue Thin" charset="0"/>
              <a:ea typeface="Helvetica Neue Thin" charset="0"/>
              <a:cs typeface="Helvetica Neue Thin" charset="0"/>
            </a:endParaRP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ompetição</a:t>
            </a:r>
            <a:r>
              <a:rPr lang="en-US" sz="2800" smtClean="0">
                <a:latin typeface="Helvetica Neue Thin" charset="0"/>
                <a:ea typeface="Helvetica Neue Thin" charset="0"/>
                <a:cs typeface="Helvetica Neue Thin" charset="0"/>
              </a:rPr>
              <a:t> entre </a:t>
            </a:r>
            <a:r>
              <a:rPr lang="en-US" sz="2800" err="1" smtClean="0">
                <a:latin typeface="Helvetica Neue Thin" charset="0"/>
                <a:ea typeface="Helvetica Neue Thin" charset="0"/>
                <a:cs typeface="Helvetica Neue Thin" charset="0"/>
              </a:rPr>
              <a:t>linhagens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isoladas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espécies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diferentes</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a:latin typeface="Helvetica Neue Thin" charset="0"/>
              <a:ea typeface="Helvetica Neue Thin" charset="0"/>
              <a:cs typeface="Helvetica Neue Thin" charset="0"/>
            </a:endParaRPr>
          </a:p>
          <a:p>
            <a:pPr marL="571500" indent="-571500">
              <a:buFont typeface="Arial" charset="0"/>
              <a:buChar char="•"/>
            </a:pPr>
            <a:r>
              <a:rPr lang="en-US" sz="2800" err="1">
                <a:solidFill>
                  <a:schemeClr val="bg1"/>
                </a:solidFill>
                <a:latin typeface="Helvetica Neue Thin" charset="0"/>
                <a:ea typeface="Helvetica Neue Thin" charset="0"/>
                <a:cs typeface="Helvetica Neue Thin" charset="0"/>
              </a:rPr>
              <a:t>c</a:t>
            </a:r>
            <a:r>
              <a:rPr lang="en-US" sz="2800" err="1" smtClean="0">
                <a:solidFill>
                  <a:schemeClr val="bg1"/>
                </a:solidFill>
                <a:latin typeface="Helvetica Neue Thin" charset="0"/>
                <a:ea typeface="Helvetica Neue Thin" charset="0"/>
                <a:cs typeface="Helvetica Neue Thin" charset="0"/>
              </a:rPr>
              <a:t>oexistência</a:t>
            </a:r>
            <a:r>
              <a:rPr lang="en-US" sz="2800" smtClean="0">
                <a:solidFill>
                  <a:schemeClr val="bg1"/>
                </a:solidFill>
                <a:latin typeface="Helvetica Neue Thin" charset="0"/>
                <a:ea typeface="Helvetica Neue Thin" charset="0"/>
                <a:cs typeface="Helvetica Neue Thin" charset="0"/>
              </a:rPr>
              <a:t> de </a:t>
            </a:r>
            <a:r>
              <a:rPr lang="en-US" sz="2800" err="1" smtClean="0">
                <a:solidFill>
                  <a:schemeClr val="bg1"/>
                </a:solidFill>
                <a:latin typeface="Helvetica Neue Thin" charset="0"/>
                <a:ea typeface="Helvetica Neue Thin" charset="0"/>
                <a:cs typeface="Helvetica Neue Thin" charset="0"/>
              </a:rPr>
              <a:t>estratégias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distintas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mediadas</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por</a:t>
            </a:r>
            <a:r>
              <a:rPr lang="en-US" sz="2800" smtClean="0">
                <a:solidFill>
                  <a:schemeClr val="bg1"/>
                </a:solidFill>
                <a:latin typeface="Helvetica Neue Thin" charset="0"/>
                <a:ea typeface="Helvetica Neue Thin" charset="0"/>
                <a:cs typeface="Helvetica Neue Thin" charset="0"/>
              </a:rPr>
              <a:t> </a:t>
            </a:r>
            <a:r>
              <a:rPr lang="en-US" sz="2800" err="1" smtClean="0">
                <a:solidFill>
                  <a:schemeClr val="bg1"/>
                </a:solidFill>
                <a:latin typeface="Helvetica Neue Thin" charset="0"/>
                <a:ea typeface="Helvetica Neue Thin" charset="0"/>
                <a:cs typeface="Helvetica Neue Thin" charset="0"/>
              </a:rPr>
              <a:t>distúrbio</a:t>
            </a:r>
            <a:endParaRPr lang="en-US" sz="2800" smtClean="0">
              <a:solidFill>
                <a:schemeClr val="bg1"/>
              </a:solidFill>
              <a:latin typeface="Helvetica Neue Thin" charset="0"/>
              <a:ea typeface="Helvetica Neue Thin" charset="0"/>
              <a:cs typeface="Helvetica Neue Thin" charset="0"/>
            </a:endParaRPr>
          </a:p>
        </p:txBody>
      </p:sp>
      <p:grpSp>
        <p:nvGrpSpPr>
          <p:cNvPr id="16" name="Group 15"/>
          <p:cNvGrpSpPr/>
          <p:nvPr/>
        </p:nvGrpSpPr>
        <p:grpSpPr>
          <a:xfrm>
            <a:off x="7113722" y="73099"/>
            <a:ext cx="4931135" cy="428533"/>
            <a:chOff x="7113722" y="73099"/>
            <a:chExt cx="4931135" cy="428533"/>
          </a:xfrm>
        </p:grpSpPr>
        <p:sp>
          <p:nvSpPr>
            <p:cNvPr id="1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Rectangle 14"/>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2040186958"/>
      </p:ext>
    </p:extLst>
  </p:cSld>
  <p:clrMapOvr>
    <a:masterClrMapping/>
  </p:clrMapOvr>
  <p:timing>
    <p:tnLst>
      <p:par>
        <p:cTn id="1" dur="indefinite" restart="never" nodeType="tmRoot"/>
      </p:par>
    </p:tnLst>
  </p:timing>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2" name="Picture 181"/>
          <p:cNvPicPr>
            <a:picLocks noChangeAspect="1"/>
          </p:cNvPicPr>
          <p:nvPr/>
        </p:nvPicPr>
        <p:blipFill>
          <a:blip r:embed="rId2"/>
          <a:stretch>
            <a:fillRect/>
          </a:stretch>
        </p:blipFill>
        <p:spPr>
          <a:xfrm>
            <a:off x="207890" y="1448974"/>
            <a:ext cx="6412538" cy="5127673"/>
          </a:xfrm>
          <a:prstGeom prst="rect">
            <a:avLst/>
          </a:prstGeom>
        </p:spPr>
      </p:pic>
      <p:sp>
        <p:nvSpPr>
          <p:cNvPr id="183"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84" name="Rectangle 183"/>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5" name="Rectangle 184"/>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6" name="Rectangle 185"/>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Title 1"/>
          <p:cNvSpPr txBox="1">
            <a:spLocks/>
          </p:cNvSpPr>
          <p:nvPr/>
        </p:nvSpPr>
        <p:spPr>
          <a:xfrm>
            <a:off x="6814712" y="-209422"/>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i</a:t>
            </a:r>
            <a:r>
              <a:rPr lang="en-US" sz="3600" b="1" err="1" smtClean="0">
                <a:latin typeface="Helvetica Neue Thin" charset="0"/>
                <a:ea typeface="Helvetica Neue Thin" charset="0"/>
                <a:cs typeface="Helvetica Neue Thin" charset="0"/>
              </a:rPr>
              <a:t>nteração</a:t>
            </a:r>
            <a:r>
              <a:rPr lang="en-US" sz="3600" b="1" smtClean="0">
                <a:latin typeface="Helvetica Neue Thin" charset="0"/>
                <a:ea typeface="Helvetica Neue Thin" charset="0"/>
                <a:cs typeface="Helvetica Neue Thin" charset="0"/>
              </a:rPr>
              <a:t> eco-</a:t>
            </a:r>
            <a:r>
              <a:rPr lang="en-US" sz="3600" b="1" err="1" smtClean="0">
                <a:latin typeface="Helvetica Neue Thin" charset="0"/>
                <a:ea typeface="Helvetica Neue Thin" charset="0"/>
                <a:cs typeface="Helvetica Neue Thin" charset="0"/>
              </a:rPr>
              <a:t>evo</a:t>
            </a:r>
            <a:endParaRPr lang="en-US" sz="3600" b="1">
              <a:latin typeface="Helvetica Neue Thin" charset="0"/>
              <a:ea typeface="Helvetica Neue Thin" charset="0"/>
              <a:cs typeface="Helvetica Neue Thin" charset="0"/>
            </a:endParaRPr>
          </a:p>
        </p:txBody>
      </p:sp>
      <p:sp>
        <p:nvSpPr>
          <p:cNvPr id="14" name="Title 1"/>
          <p:cNvSpPr txBox="1">
            <a:spLocks/>
          </p:cNvSpPr>
          <p:nvPr/>
        </p:nvSpPr>
        <p:spPr>
          <a:xfrm>
            <a:off x="6620428" y="1582237"/>
            <a:ext cx="5222997" cy="46210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571500" indent="-571500">
              <a:buFont typeface="Arial" charset="0"/>
              <a:buChar char="•"/>
            </a:pPr>
            <a:r>
              <a:rPr lang="en-US" sz="2800" smtClean="0">
                <a:latin typeface="Helvetica Neue Thin" charset="0"/>
                <a:ea typeface="Helvetica Neue Thin" charset="0"/>
                <a:cs typeface="Helvetica Neue Thin" charset="0"/>
              </a:rPr>
              <a:t>entrada de </a:t>
            </a:r>
            <a:r>
              <a:rPr lang="en-US" sz="2800" err="1" smtClean="0">
                <a:latin typeface="Helvetica Neue Thin" charset="0"/>
                <a:ea typeface="Helvetica Neue Thin" charset="0"/>
                <a:cs typeface="Helvetica Neue Thin" charset="0"/>
              </a:rPr>
              <a:t>variação</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por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mutação</a:t>
            </a:r>
            <a:endParaRPr lang="en-US" sz="2800" smtClean="0">
              <a:latin typeface="Helvetica Neue Thin" charset="0"/>
              <a:ea typeface="Helvetica Neue Thin" charset="0"/>
              <a:cs typeface="Helvetica Neue Thin" charset="0"/>
            </a:endParaRPr>
          </a:p>
          <a:p>
            <a:pPr marL="571500" indent="-571500">
              <a:buFont typeface="Arial" charset="0"/>
              <a:buChar char="•"/>
            </a:pPr>
            <a:endParaRPr lang="en-US" sz="2800" smtClean="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ompetição</a:t>
            </a:r>
            <a:r>
              <a:rPr lang="en-US" sz="2800" smtClean="0">
                <a:latin typeface="Helvetica Neue Thin" charset="0"/>
                <a:ea typeface="Helvetica Neue Thin" charset="0"/>
                <a:cs typeface="Helvetica Neue Thin" charset="0"/>
              </a:rPr>
              <a:t> entre </a:t>
            </a:r>
            <a:r>
              <a:rPr lang="en-US" sz="2800" err="1" smtClean="0">
                <a:latin typeface="Helvetica Neue Thin" charset="0"/>
                <a:ea typeface="Helvetica Neue Thin" charset="0"/>
                <a:cs typeface="Helvetica Neue Thin" charset="0"/>
              </a:rPr>
              <a:t>linhagens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isoladas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espécies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diferentes</a:t>
            </a:r>
            <a:r>
              <a:rPr lang="en-US" sz="2800" smtClean="0">
                <a:latin typeface="Helvetica Neue Thin" charset="0"/>
                <a:ea typeface="Helvetica Neue Thin" charset="0"/>
                <a:cs typeface="Helvetica Neue Thin" charset="0"/>
              </a:rPr>
              <a:t>)</a:t>
            </a:r>
          </a:p>
          <a:p>
            <a:pPr marL="571500" indent="-571500">
              <a:buFont typeface="Arial" charset="0"/>
              <a:buChar char="•"/>
            </a:pPr>
            <a:endParaRPr lang="en-US" sz="2800">
              <a:latin typeface="Helvetica Neue Thin" charset="0"/>
              <a:ea typeface="Helvetica Neue Thin" charset="0"/>
              <a:cs typeface="Helvetica Neue Thin" charset="0"/>
            </a:endParaRPr>
          </a:p>
          <a:p>
            <a:pPr marL="571500" indent="-571500">
              <a:buFont typeface="Arial" charset="0"/>
              <a:buChar char="•"/>
            </a:pPr>
            <a:r>
              <a:rPr lang="en-US" sz="2800" err="1">
                <a:latin typeface="Helvetica Neue Thin" charset="0"/>
                <a:ea typeface="Helvetica Neue Thin" charset="0"/>
                <a:cs typeface="Helvetica Neue Thin" charset="0"/>
              </a:rPr>
              <a:t>c</a:t>
            </a:r>
            <a:r>
              <a:rPr lang="en-US" sz="2800" err="1" smtClean="0">
                <a:latin typeface="Helvetica Neue Thin" charset="0"/>
                <a:ea typeface="Helvetica Neue Thin" charset="0"/>
                <a:cs typeface="Helvetica Neue Thin" charset="0"/>
              </a:rPr>
              <a:t>oexistência</a:t>
            </a:r>
            <a:r>
              <a:rPr lang="en-US" sz="2800" smtClean="0">
                <a:latin typeface="Helvetica Neue Thin" charset="0"/>
                <a:ea typeface="Helvetica Neue Thin" charset="0"/>
                <a:cs typeface="Helvetica Neue Thin" charset="0"/>
              </a:rPr>
              <a:t> de </a:t>
            </a:r>
            <a:r>
              <a:rPr lang="en-US" sz="2800" err="1" smtClean="0">
                <a:latin typeface="Helvetica Neue Thin" charset="0"/>
                <a:ea typeface="Helvetica Neue Thin" charset="0"/>
                <a:cs typeface="Helvetica Neue Thin" charset="0"/>
              </a:rPr>
              <a:t>estratégias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distintas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mediadas</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por</a:t>
            </a:r>
            <a:r>
              <a:rPr lang="en-US" sz="2800" smtClean="0">
                <a:latin typeface="Helvetica Neue Thin" charset="0"/>
                <a:ea typeface="Helvetica Neue Thin" charset="0"/>
                <a:cs typeface="Helvetica Neue Thin" charset="0"/>
              </a:rPr>
              <a:t> </a:t>
            </a:r>
            <a:r>
              <a:rPr lang="en-US" sz="2800" err="1" smtClean="0">
                <a:latin typeface="Helvetica Neue Thin" charset="0"/>
                <a:ea typeface="Helvetica Neue Thin" charset="0"/>
                <a:cs typeface="Helvetica Neue Thin" charset="0"/>
              </a:rPr>
              <a:t>distúrbio</a:t>
            </a:r>
            <a:endParaRPr lang="en-US" sz="2800" smtClean="0">
              <a:latin typeface="Helvetica Neue Thin" charset="0"/>
              <a:ea typeface="Helvetica Neue Thin" charset="0"/>
              <a:cs typeface="Helvetica Neue Thin" charset="0"/>
            </a:endParaRPr>
          </a:p>
        </p:txBody>
      </p:sp>
      <p:grpSp>
        <p:nvGrpSpPr>
          <p:cNvPr id="16" name="Group 15"/>
          <p:cNvGrpSpPr/>
          <p:nvPr/>
        </p:nvGrpSpPr>
        <p:grpSpPr>
          <a:xfrm>
            <a:off x="7113722" y="73099"/>
            <a:ext cx="4931135" cy="428533"/>
            <a:chOff x="7113722" y="73099"/>
            <a:chExt cx="4931135" cy="428533"/>
          </a:xfrm>
        </p:grpSpPr>
        <p:sp>
          <p:nvSpPr>
            <p:cNvPr id="17"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8"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5" name="Rectangle 14"/>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77422212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398" y="3123515"/>
            <a:ext cx="2681207" cy="1844425"/>
          </a:xfrm>
          <a:prstGeom prst="rect">
            <a:avLst/>
          </a:prstGeom>
        </p:spPr>
      </p:pic>
      <p:cxnSp>
        <p:nvCxnSpPr>
          <p:cNvPr id="15" name="Straight Arrow Connector 14"/>
          <p:cNvCxnSpPr/>
          <p:nvPr/>
        </p:nvCxnSpPr>
        <p:spPr>
          <a:xfrm>
            <a:off x="502568" y="5171144"/>
            <a:ext cx="2681207"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0" name="Title 1"/>
          <p:cNvSpPr txBox="1">
            <a:spLocks/>
          </p:cNvSpPr>
          <p:nvPr/>
        </p:nvSpPr>
        <p:spPr>
          <a:xfrm>
            <a:off x="4368425" y="986792"/>
            <a:ext cx="346434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smtClean="0">
                <a:latin typeface="Helvetica Neue Thin" charset="0"/>
                <a:ea typeface="Helvetica Neue Thin" charset="0"/>
                <a:cs typeface="Helvetica Neue Thin" charset="0"/>
              </a:rPr>
              <a:t>estados</a:t>
            </a:r>
            <a:r>
              <a:rPr lang="en-US" sz="2800" dirty="0" smtClean="0">
                <a:latin typeface="Helvetica Neue Thin" charset="0"/>
                <a:ea typeface="Helvetica Neue Thin" charset="0"/>
                <a:cs typeface="Helvetica Neue Thin" charset="0"/>
              </a:rPr>
              <a:t> do </a:t>
            </a:r>
            <a:r>
              <a:rPr lang="en-US" sz="2800" dirty="0" err="1" smtClean="0">
                <a:latin typeface="Helvetica Neue Thin" charset="0"/>
                <a:ea typeface="Helvetica Neue Thin" charset="0"/>
                <a:cs typeface="Helvetica Neue Thin" charset="0"/>
              </a:rPr>
              <a:t>atributo</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3478825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339502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Triangle 1"/>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3" name="Triangle 42"/>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Diamond 2"/>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44" name="Hexagon 43"/>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 name="Regular Pentagon 4"/>
          <p:cNvSpPr>
            <a:spLocks noChangeAspect="1"/>
          </p:cNvSpPr>
          <p:nvPr/>
        </p:nvSpPr>
        <p:spPr>
          <a:xfrm>
            <a:off x="1423220" y="2647203"/>
            <a:ext cx="529043" cy="529200"/>
          </a:xfrm>
          <a:prstGeom prst="pentagon">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8" name="Trapezoid 7"/>
          <p:cNvSpPr>
            <a:spLocks noChangeAspect="1"/>
          </p:cNvSpPr>
          <p:nvPr/>
        </p:nvSpPr>
        <p:spPr>
          <a:xfrm>
            <a:off x="2085220" y="4492078"/>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5" name="Trapezoid 44"/>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p:nvPr/>
        </p:nvCxnSpPr>
        <p:spPr>
          <a:xfrm flipH="1" flipV="1">
            <a:off x="6669214" y="325912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43738169"/>
      </p:ext>
    </p:extLst>
  </p:cSld>
  <p:clrMapOvr>
    <a:masterClrMapping/>
  </p:clrMapOvr>
  <p:timing>
    <p:tnLst>
      <p:par>
        <p:cTn id="1" dur="indefinite" restart="never" nodeType="tmRoot"/>
      </p:par>
    </p:tnLst>
  </p:timing>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2"/>
          <p:cNvSpPr txBox="1">
            <a:spLocks/>
          </p:cNvSpPr>
          <p:nvPr/>
        </p:nvSpPr>
        <p:spPr>
          <a:xfrm>
            <a:off x="157863" y="-124591"/>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9pPr>
          </a:lstStyle>
          <a:p>
            <a:r>
              <a:rPr lang="en-US" sz="3200" b="0" err="1">
                <a:latin typeface="Helvetica Neue Thin" charset="0"/>
                <a:ea typeface="Helvetica Neue Thin" charset="0"/>
                <a:cs typeface="Helvetica Neue Thin" charset="0"/>
              </a:rPr>
              <a:t>a</a:t>
            </a:r>
            <a:r>
              <a:rPr lang="en-US" sz="3200" b="0" smtClean="0">
                <a:latin typeface="Helvetica Neue Thin" charset="0"/>
                <a:ea typeface="Helvetica Neue Thin" charset="0"/>
                <a:cs typeface="Helvetica Neue Thin" charset="0"/>
              </a:rPr>
              <a:t>inda </a:t>
            </a:r>
            <a:r>
              <a:rPr lang="en-US" sz="3200" b="0" err="1" smtClean="0">
                <a:latin typeface="Helvetica Neue Thin" charset="0"/>
                <a:ea typeface="Helvetica Neue Thin" charset="0"/>
                <a:cs typeface="Helvetica Neue Thin" charset="0"/>
              </a:rPr>
              <a:t>assim</a:t>
            </a:r>
            <a:r>
              <a:rPr lang="is-IS" sz="3200" b="0" smtClean="0">
                <a:latin typeface="Helvetica Neue Thin" charset="0"/>
                <a:ea typeface="Helvetica Neue Thin" charset="0"/>
                <a:cs typeface="Helvetica Neue Thin" charset="0"/>
              </a:rPr>
              <a:t>…</a:t>
            </a:r>
            <a:endParaRPr lang="en-US" sz="3200" b="0">
              <a:latin typeface="Helvetica Neue Thin" charset="0"/>
              <a:ea typeface="Helvetica Neue Thin" charset="0"/>
              <a:cs typeface="Helvetica Neue Thin" charset="0"/>
            </a:endParaRPr>
          </a:p>
        </p:txBody>
      </p:sp>
      <p:sp>
        <p:nvSpPr>
          <p:cNvPr id="18" name="Title 1"/>
          <p:cNvSpPr txBox="1">
            <a:spLocks/>
          </p:cNvSpPr>
          <p:nvPr/>
        </p:nvSpPr>
        <p:spPr>
          <a:xfrm>
            <a:off x="1080904" y="699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solidFill>
                  <a:srgbClr val="009193"/>
                </a:solidFill>
                <a:latin typeface="Helvetica Neue Thin" charset="0"/>
                <a:ea typeface="Helvetica Neue Thin" charset="0"/>
                <a:cs typeface="Helvetica Neue Thin" charset="0"/>
              </a:rPr>
              <a:t>Ecologia</a:t>
            </a:r>
            <a:endParaRPr lang="en-US" sz="3200" dirty="0">
              <a:solidFill>
                <a:srgbClr val="009193"/>
              </a:solidFill>
              <a:latin typeface="Helvetica Neue Thin" charset="0"/>
              <a:ea typeface="Helvetica Neue Thin" charset="0"/>
              <a:cs typeface="Helvetica Neue Thin" charset="0"/>
            </a:endParaRPr>
          </a:p>
        </p:txBody>
      </p:sp>
      <p:grpSp>
        <p:nvGrpSpPr>
          <p:cNvPr id="21" name="Group 20"/>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0" name="Content Placeholder 5"/>
          <p:cNvSpPr txBox="1">
            <a:spLocks/>
          </p:cNvSpPr>
          <p:nvPr/>
        </p:nvSpPr>
        <p:spPr>
          <a:xfrm>
            <a:off x="474428" y="2405806"/>
            <a:ext cx="5183188" cy="36855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rgbClr val="009193"/>
              </a:buClr>
            </a:pPr>
            <a:r>
              <a:rPr lang="pt-BR" dirty="0">
                <a:latin typeface="Helvetica Neue Thin" charset="0"/>
                <a:ea typeface="Helvetica Neue Thin" charset="0"/>
                <a:cs typeface="Helvetica Neue Thin" charset="0"/>
              </a:rPr>
              <a:t>d</a:t>
            </a:r>
            <a:r>
              <a:rPr lang="pt-BR" dirty="0" smtClean="0">
                <a:latin typeface="Helvetica Neue Thin" charset="0"/>
                <a:ea typeface="Helvetica Neue Thin" charset="0"/>
                <a:cs typeface="Helvetica Neue Thin" charset="0"/>
              </a:rPr>
              <a:t>esconsidera adaptação</a:t>
            </a:r>
          </a:p>
          <a:p>
            <a:pPr>
              <a:buClr>
                <a:srgbClr val="009193"/>
              </a:buClr>
            </a:pPr>
            <a:endParaRPr lang="pt-BR" dirty="0" smtClean="0">
              <a:latin typeface="Helvetica Neue Thin" charset="0"/>
              <a:ea typeface="Helvetica Neue Thin" charset="0"/>
              <a:cs typeface="Helvetica Neue Thin" charset="0"/>
            </a:endParaRPr>
          </a:p>
          <a:p>
            <a:pPr>
              <a:buClr>
                <a:srgbClr val="009193"/>
              </a:buClr>
            </a:pPr>
            <a:endParaRPr lang="pt-BR" dirty="0" smtClean="0">
              <a:latin typeface="Helvetica Neue Thin" charset="0"/>
              <a:ea typeface="Helvetica Neue Thin" charset="0"/>
              <a:cs typeface="Helvetica Neue Thin" charset="0"/>
            </a:endParaRPr>
          </a:p>
          <a:p>
            <a:pPr>
              <a:buClr>
                <a:srgbClr val="009193"/>
              </a:buClr>
            </a:pPr>
            <a:r>
              <a:rPr lang="pt-BR" dirty="0">
                <a:latin typeface="Helvetica Neue Thin" charset="0"/>
                <a:ea typeface="Helvetica Neue Thin" charset="0"/>
                <a:cs typeface="Helvetica Neue Thin" charset="0"/>
              </a:rPr>
              <a:t>p</a:t>
            </a:r>
            <a:r>
              <a:rPr lang="pt-BR" dirty="0" smtClean="0">
                <a:latin typeface="Helvetica Neue Thin" charset="0"/>
                <a:ea typeface="Helvetica Neue Thin" charset="0"/>
                <a:cs typeface="Helvetica Neue Thin" charset="0"/>
              </a:rPr>
              <a:t>ossíveis consequências:</a:t>
            </a:r>
          </a:p>
          <a:p>
            <a:pPr lvl="1">
              <a:buClr>
                <a:srgbClr val="009193"/>
              </a:buClr>
            </a:pPr>
            <a:r>
              <a:rPr lang="pt-BR" dirty="0">
                <a:latin typeface="Helvetica Neue Thin" charset="0"/>
                <a:ea typeface="Helvetica Neue Thin" charset="0"/>
                <a:cs typeface="Helvetica Neue Thin" charset="0"/>
              </a:rPr>
              <a:t>g</a:t>
            </a:r>
            <a:r>
              <a:rPr lang="pt-BR" dirty="0" smtClean="0">
                <a:latin typeface="Helvetica Neue Thin" charset="0"/>
                <a:ea typeface="Helvetica Neue Thin" charset="0"/>
                <a:cs typeface="Helvetica Neue Thin" charset="0"/>
              </a:rPr>
              <a:t>erar predições erradas quanto à diversidade</a:t>
            </a:r>
          </a:p>
          <a:p>
            <a:pPr lvl="1">
              <a:buClr>
                <a:srgbClr val="009193"/>
              </a:buClr>
            </a:pPr>
            <a:r>
              <a:rPr lang="pt-BR" dirty="0" smtClean="0">
                <a:latin typeface="Helvetica Neue Thin" charset="0"/>
                <a:ea typeface="Helvetica Neue Thin" charset="0"/>
                <a:cs typeface="Helvetica Neue Thin" charset="0"/>
              </a:rPr>
              <a:t>relacionar padrões a processos equivocados</a:t>
            </a:r>
          </a:p>
        </p:txBody>
      </p:sp>
    </p:spTree>
    <p:extLst>
      <p:ext uri="{BB962C8B-B14F-4D97-AF65-F5344CB8AC3E}">
        <p14:creationId xmlns:p14="http://schemas.microsoft.com/office/powerpoint/2010/main" val="199578782"/>
      </p:ext>
    </p:extLst>
  </p:cSld>
  <p:clrMapOvr>
    <a:masterClrMapping/>
  </p:clrMapOvr>
  <p:timing>
    <p:tnLst>
      <p:par>
        <p:cTn id="1" dur="indefinite" restart="never" nodeType="tmRoot"/>
      </p:par>
    </p:tnLst>
  </p:timing>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2"/>
          <p:cNvSpPr txBox="1">
            <a:spLocks/>
          </p:cNvSpPr>
          <p:nvPr/>
        </p:nvSpPr>
        <p:spPr>
          <a:xfrm>
            <a:off x="157863" y="-124591"/>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9pPr>
          </a:lstStyle>
          <a:p>
            <a:r>
              <a:rPr lang="en-US" sz="3200" b="0" err="1">
                <a:latin typeface="Helvetica Neue Thin" charset="0"/>
                <a:ea typeface="Helvetica Neue Thin" charset="0"/>
                <a:cs typeface="Helvetica Neue Thin" charset="0"/>
              </a:rPr>
              <a:t>a</a:t>
            </a:r>
            <a:r>
              <a:rPr lang="en-US" sz="3200" b="0" smtClean="0">
                <a:latin typeface="Helvetica Neue Thin" charset="0"/>
                <a:ea typeface="Helvetica Neue Thin" charset="0"/>
                <a:cs typeface="Helvetica Neue Thin" charset="0"/>
              </a:rPr>
              <a:t>inda </a:t>
            </a:r>
            <a:r>
              <a:rPr lang="en-US" sz="3200" b="0" err="1" smtClean="0">
                <a:latin typeface="Helvetica Neue Thin" charset="0"/>
                <a:ea typeface="Helvetica Neue Thin" charset="0"/>
                <a:cs typeface="Helvetica Neue Thin" charset="0"/>
              </a:rPr>
              <a:t>assim</a:t>
            </a:r>
            <a:r>
              <a:rPr lang="is-IS" sz="3200" b="0" smtClean="0">
                <a:latin typeface="Helvetica Neue Thin" charset="0"/>
                <a:ea typeface="Helvetica Neue Thin" charset="0"/>
                <a:cs typeface="Helvetica Neue Thin" charset="0"/>
              </a:rPr>
              <a:t>…</a:t>
            </a:r>
            <a:endParaRPr lang="en-US" sz="3200" b="0">
              <a:latin typeface="Helvetica Neue Thin" charset="0"/>
              <a:ea typeface="Helvetica Neue Thin" charset="0"/>
              <a:cs typeface="Helvetica Neue Thin" charset="0"/>
            </a:endParaRPr>
          </a:p>
        </p:txBody>
      </p:sp>
      <p:grpSp>
        <p:nvGrpSpPr>
          <p:cNvPr id="21" name="Group 20"/>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pic>
        <p:nvPicPr>
          <p:cNvPr id="10" name="Picture 9"/>
          <p:cNvPicPr>
            <a:picLocks noChangeAspect="1"/>
          </p:cNvPicPr>
          <p:nvPr/>
        </p:nvPicPr>
        <p:blipFill>
          <a:blip r:embed="rId2"/>
          <a:stretch>
            <a:fillRect/>
          </a:stretch>
        </p:blipFill>
        <p:spPr>
          <a:xfrm>
            <a:off x="5632319" y="1339267"/>
            <a:ext cx="6412538" cy="5127673"/>
          </a:xfrm>
          <a:prstGeom prst="rect">
            <a:avLst/>
          </a:prstGeom>
        </p:spPr>
      </p:pic>
      <p:sp>
        <p:nvSpPr>
          <p:cNvPr id="11" name="Text Placeholder 23"/>
          <p:cNvSpPr txBox="1">
            <a:spLocks/>
          </p:cNvSpPr>
          <p:nvPr/>
        </p:nvSpPr>
        <p:spPr>
          <a:xfrm>
            <a:off x="5632319" y="160172"/>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2" name="Rectangle 11"/>
          <p:cNvSpPr/>
          <p:nvPr/>
        </p:nvSpPr>
        <p:spPr>
          <a:xfrm>
            <a:off x="5733917" y="2619601"/>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Rectangle 12"/>
          <p:cNvSpPr/>
          <p:nvPr/>
        </p:nvSpPr>
        <p:spPr>
          <a:xfrm>
            <a:off x="9797135" y="2619601"/>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Rectangle 13"/>
          <p:cNvSpPr/>
          <p:nvPr/>
        </p:nvSpPr>
        <p:spPr>
          <a:xfrm>
            <a:off x="7731530" y="2617004"/>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Rectangle 15"/>
          <p:cNvSpPr/>
          <p:nvPr/>
        </p:nvSpPr>
        <p:spPr>
          <a:xfrm>
            <a:off x="9797134" y="4982798"/>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7" name="Content Placeholder 5"/>
          <p:cNvSpPr txBox="1">
            <a:spLocks/>
          </p:cNvSpPr>
          <p:nvPr/>
        </p:nvSpPr>
        <p:spPr>
          <a:xfrm>
            <a:off x="474428" y="2405806"/>
            <a:ext cx="5183188" cy="368550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rgbClr val="009193"/>
              </a:buClr>
            </a:pPr>
            <a:r>
              <a:rPr lang="pt-BR" dirty="0">
                <a:latin typeface="Helvetica Neue Thin" charset="0"/>
                <a:ea typeface="Helvetica Neue Thin" charset="0"/>
                <a:cs typeface="Helvetica Neue Thin" charset="0"/>
              </a:rPr>
              <a:t>d</a:t>
            </a:r>
            <a:r>
              <a:rPr lang="pt-BR" dirty="0" smtClean="0">
                <a:latin typeface="Helvetica Neue Thin" charset="0"/>
                <a:ea typeface="Helvetica Neue Thin" charset="0"/>
                <a:cs typeface="Helvetica Neue Thin" charset="0"/>
              </a:rPr>
              <a:t>esconsidera adaptação</a:t>
            </a:r>
          </a:p>
          <a:p>
            <a:pPr>
              <a:buClr>
                <a:srgbClr val="009193"/>
              </a:buClr>
            </a:pPr>
            <a:endParaRPr lang="pt-BR" dirty="0" smtClean="0">
              <a:latin typeface="Helvetica Neue Thin" charset="0"/>
              <a:ea typeface="Helvetica Neue Thin" charset="0"/>
              <a:cs typeface="Helvetica Neue Thin" charset="0"/>
            </a:endParaRPr>
          </a:p>
          <a:p>
            <a:pPr>
              <a:buClr>
                <a:srgbClr val="009193"/>
              </a:buClr>
            </a:pPr>
            <a:endParaRPr lang="pt-BR" dirty="0" smtClean="0">
              <a:latin typeface="Helvetica Neue Thin" charset="0"/>
              <a:ea typeface="Helvetica Neue Thin" charset="0"/>
              <a:cs typeface="Helvetica Neue Thin" charset="0"/>
            </a:endParaRPr>
          </a:p>
          <a:p>
            <a:pPr>
              <a:buClr>
                <a:srgbClr val="009193"/>
              </a:buClr>
            </a:pPr>
            <a:r>
              <a:rPr lang="pt-BR" dirty="0">
                <a:latin typeface="Helvetica Neue Thin" charset="0"/>
                <a:ea typeface="Helvetica Neue Thin" charset="0"/>
                <a:cs typeface="Helvetica Neue Thin" charset="0"/>
              </a:rPr>
              <a:t>p</a:t>
            </a:r>
            <a:r>
              <a:rPr lang="pt-BR" dirty="0" smtClean="0">
                <a:latin typeface="Helvetica Neue Thin" charset="0"/>
                <a:ea typeface="Helvetica Neue Thin" charset="0"/>
                <a:cs typeface="Helvetica Neue Thin" charset="0"/>
              </a:rPr>
              <a:t>ossíveis consequências:</a:t>
            </a:r>
          </a:p>
          <a:p>
            <a:pPr lvl="1">
              <a:buClr>
                <a:srgbClr val="009193"/>
              </a:buClr>
            </a:pPr>
            <a:r>
              <a:rPr lang="pt-BR" dirty="0">
                <a:latin typeface="Helvetica Neue Thin" charset="0"/>
                <a:ea typeface="Helvetica Neue Thin" charset="0"/>
                <a:cs typeface="Helvetica Neue Thin" charset="0"/>
              </a:rPr>
              <a:t>g</a:t>
            </a:r>
            <a:r>
              <a:rPr lang="pt-BR" dirty="0" smtClean="0">
                <a:latin typeface="Helvetica Neue Thin" charset="0"/>
                <a:ea typeface="Helvetica Neue Thin" charset="0"/>
                <a:cs typeface="Helvetica Neue Thin" charset="0"/>
              </a:rPr>
              <a:t>erar predições erradas quanto à diversidade</a:t>
            </a:r>
          </a:p>
          <a:p>
            <a:pPr lvl="1">
              <a:buClr>
                <a:srgbClr val="009193"/>
              </a:buClr>
            </a:pPr>
            <a:r>
              <a:rPr lang="pt-BR" dirty="0" smtClean="0">
                <a:latin typeface="Helvetica Neue Thin" charset="0"/>
                <a:ea typeface="Helvetica Neue Thin" charset="0"/>
                <a:cs typeface="Helvetica Neue Thin" charset="0"/>
              </a:rPr>
              <a:t>relacionar padrões a processos equivocados</a:t>
            </a:r>
          </a:p>
        </p:txBody>
      </p:sp>
      <p:sp>
        <p:nvSpPr>
          <p:cNvPr id="20" name="Title 1"/>
          <p:cNvSpPr txBox="1">
            <a:spLocks/>
          </p:cNvSpPr>
          <p:nvPr/>
        </p:nvSpPr>
        <p:spPr>
          <a:xfrm>
            <a:off x="1080904" y="699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solidFill>
                  <a:srgbClr val="009193"/>
                </a:solidFill>
                <a:latin typeface="Helvetica Neue Thin" charset="0"/>
                <a:ea typeface="Helvetica Neue Thin" charset="0"/>
                <a:cs typeface="Helvetica Neue Thin" charset="0"/>
              </a:rPr>
              <a:t>Ecologia</a:t>
            </a:r>
            <a:endParaRPr lang="en-US" sz="3200" dirty="0">
              <a:solidFill>
                <a:srgbClr val="0091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351838406"/>
      </p:ext>
    </p:extLst>
  </p:cSld>
  <p:clrMapOvr>
    <a:masterClrMapping/>
  </p:clrMapOvr>
  <p:timing>
    <p:tnLst>
      <p:par>
        <p:cTn id="1" dur="indefinite" restart="never" nodeType="tmRoot"/>
      </p:par>
    </p:tnLst>
  </p:timing>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2"/>
          <p:cNvSpPr txBox="1">
            <a:spLocks/>
          </p:cNvSpPr>
          <p:nvPr/>
        </p:nvSpPr>
        <p:spPr>
          <a:xfrm>
            <a:off x="157863" y="-124591"/>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9pPr>
          </a:lstStyle>
          <a:p>
            <a:r>
              <a:rPr lang="en-US" sz="3200" b="0" err="1">
                <a:latin typeface="Helvetica Neue Thin" charset="0"/>
                <a:ea typeface="Helvetica Neue Thin" charset="0"/>
                <a:cs typeface="Helvetica Neue Thin" charset="0"/>
              </a:rPr>
              <a:t>a</a:t>
            </a:r>
            <a:r>
              <a:rPr lang="en-US" sz="3200" b="0" smtClean="0">
                <a:latin typeface="Helvetica Neue Thin" charset="0"/>
                <a:ea typeface="Helvetica Neue Thin" charset="0"/>
                <a:cs typeface="Helvetica Neue Thin" charset="0"/>
              </a:rPr>
              <a:t>inda </a:t>
            </a:r>
            <a:r>
              <a:rPr lang="en-US" sz="3200" b="0" err="1" smtClean="0">
                <a:latin typeface="Helvetica Neue Thin" charset="0"/>
                <a:ea typeface="Helvetica Neue Thin" charset="0"/>
                <a:cs typeface="Helvetica Neue Thin" charset="0"/>
              </a:rPr>
              <a:t>assim</a:t>
            </a:r>
            <a:r>
              <a:rPr lang="is-IS" sz="3200" b="0" smtClean="0">
                <a:latin typeface="Helvetica Neue Thin" charset="0"/>
                <a:ea typeface="Helvetica Neue Thin" charset="0"/>
                <a:cs typeface="Helvetica Neue Thin" charset="0"/>
              </a:rPr>
              <a:t>…</a:t>
            </a:r>
            <a:endParaRPr lang="en-US" sz="3200" b="0">
              <a:latin typeface="Helvetica Neue Thin" charset="0"/>
              <a:ea typeface="Helvetica Neue Thin" charset="0"/>
              <a:cs typeface="Helvetica Neue Thin" charset="0"/>
            </a:endParaRPr>
          </a:p>
        </p:txBody>
      </p:sp>
      <p:sp>
        <p:nvSpPr>
          <p:cNvPr id="17" name="Title 1"/>
          <p:cNvSpPr txBox="1">
            <a:spLocks/>
          </p:cNvSpPr>
          <p:nvPr/>
        </p:nvSpPr>
        <p:spPr>
          <a:xfrm>
            <a:off x="7683990" y="738365"/>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solidFill>
                  <a:srgbClr val="942093"/>
                </a:solidFill>
                <a:latin typeface="Helvetica Neue Thin" charset="0"/>
                <a:ea typeface="Helvetica Neue Thin" charset="0"/>
                <a:cs typeface="Helvetica Neue Thin" charset="0"/>
              </a:rPr>
              <a:t>Biologia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20" name="Content Placeholder 5"/>
          <p:cNvSpPr txBox="1">
            <a:spLocks/>
          </p:cNvSpPr>
          <p:nvPr/>
        </p:nvSpPr>
        <p:spPr>
          <a:xfrm>
            <a:off x="6707625" y="2405806"/>
            <a:ext cx="5337232" cy="41473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rgbClr val="942093"/>
              </a:buClr>
            </a:pPr>
            <a:r>
              <a:rPr lang="pt-BR" dirty="0">
                <a:latin typeface="Helvetica Neue Thin" charset="0"/>
                <a:ea typeface="Helvetica Neue Thin" charset="0"/>
                <a:cs typeface="Helvetica Neue Thin" charset="0"/>
              </a:rPr>
              <a:t>d</a:t>
            </a:r>
            <a:r>
              <a:rPr lang="pt-BR" dirty="0" smtClean="0">
                <a:latin typeface="Helvetica Neue Thin" charset="0"/>
                <a:ea typeface="Helvetica Neue Thin" charset="0"/>
                <a:cs typeface="Helvetica Neue Thin" charset="0"/>
              </a:rPr>
              <a:t>esconsidera contexto multiespecífico</a:t>
            </a:r>
          </a:p>
          <a:p>
            <a:pPr>
              <a:buClr>
                <a:srgbClr val="942093"/>
              </a:buClr>
            </a:pPr>
            <a:endParaRPr lang="pt-BR" dirty="0" smtClean="0">
              <a:latin typeface="Helvetica Neue Thin" charset="0"/>
              <a:ea typeface="Helvetica Neue Thin" charset="0"/>
              <a:cs typeface="Helvetica Neue Thin" charset="0"/>
            </a:endParaRPr>
          </a:p>
          <a:p>
            <a:pPr>
              <a:buClr>
                <a:srgbClr val="942093"/>
              </a:buClr>
            </a:pPr>
            <a:r>
              <a:rPr lang="pt-BR" dirty="0">
                <a:latin typeface="Helvetica Neue Thin" charset="0"/>
                <a:ea typeface="Helvetica Neue Thin" charset="0"/>
                <a:cs typeface="Helvetica Neue Thin" charset="0"/>
              </a:rPr>
              <a:t>p</a:t>
            </a:r>
            <a:r>
              <a:rPr lang="pt-BR" dirty="0" smtClean="0">
                <a:latin typeface="Helvetica Neue Thin" charset="0"/>
                <a:ea typeface="Helvetica Neue Thin" charset="0"/>
                <a:cs typeface="Helvetica Neue Thin" charset="0"/>
              </a:rPr>
              <a:t>ossíveis consequências:</a:t>
            </a:r>
          </a:p>
          <a:p>
            <a:pPr marL="685800" lvl="2">
              <a:spcBef>
                <a:spcPts val="1000"/>
              </a:spcBef>
              <a:buClr>
                <a:srgbClr val="942093"/>
              </a:buClr>
            </a:pPr>
            <a:r>
              <a:rPr lang="pt-BR" sz="2400" dirty="0" smtClean="0">
                <a:latin typeface="Helvetica Neue Thin" charset="0"/>
                <a:ea typeface="Helvetica Neue Thin" charset="0"/>
                <a:cs typeface="Helvetica Neue Thin" charset="0"/>
              </a:rPr>
              <a:t>não acessar padrões que emergem em escalas </a:t>
            </a:r>
            <a:r>
              <a:rPr lang="pt-BR" sz="2400" dirty="0" smtClean="0">
                <a:latin typeface="Helvetica Neue Thin" charset="0"/>
                <a:ea typeface="Helvetica Neue Thin" charset="0"/>
                <a:cs typeface="Helvetica Neue Thin" charset="0"/>
              </a:rPr>
              <a:t>maiores</a:t>
            </a:r>
          </a:p>
          <a:p>
            <a:pPr marL="685800" lvl="2">
              <a:spcBef>
                <a:spcPts val="1000"/>
              </a:spcBef>
              <a:buClr>
                <a:srgbClr val="942093"/>
              </a:buClr>
            </a:pPr>
            <a:r>
              <a:rPr lang="pt-BR" sz="2400" dirty="0" smtClean="0">
                <a:latin typeface="Helvetica Neue Thin" charset="0"/>
                <a:ea typeface="Helvetica Neue Thin" charset="0"/>
                <a:cs typeface="Helvetica Neue Thin" charset="0"/>
              </a:rPr>
              <a:t>desconsiderar a importância de interações interespecíficas</a:t>
            </a:r>
            <a:endParaRPr lang="pt-BR" sz="2400" dirty="0" smtClean="0">
              <a:latin typeface="Helvetica Neue Thin" charset="0"/>
              <a:ea typeface="Helvetica Neue Thin" charset="0"/>
              <a:cs typeface="Helvetica Neue Thin" charset="0"/>
            </a:endParaRPr>
          </a:p>
        </p:txBody>
      </p:sp>
      <p:grpSp>
        <p:nvGrpSpPr>
          <p:cNvPr id="21" name="Group 20"/>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1396274889"/>
      </p:ext>
    </p:extLst>
  </p:cSld>
  <p:clrMapOvr>
    <a:masterClrMapping/>
  </p:clrMapOvr>
  <p:timing>
    <p:tnLst>
      <p:par>
        <p:cTn id="1" dur="indefinite" restart="never" nodeType="tmRoot"/>
      </p:par>
    </p:tnLst>
  </p:timing>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2"/>
          <p:cNvSpPr txBox="1">
            <a:spLocks/>
          </p:cNvSpPr>
          <p:nvPr/>
        </p:nvSpPr>
        <p:spPr>
          <a:xfrm>
            <a:off x="157863" y="-124591"/>
            <a:ext cx="5157787" cy="823912"/>
          </a:xfrm>
          <a:prstGeom prst="rect">
            <a:avLst/>
          </a:prstGeom>
        </p:spPr>
        <p:txBody>
          <a:bodyPr vert="horz" lIns="91440" tIns="45720" rIns="91440" bIns="45720" rtlCol="0" anchor="b">
            <a:normAutofit/>
          </a:bodyPr>
          <a:lstStyle>
            <a:lvl1pPr marL="0" indent="0" algn="l" defTabSz="914400" rtl="0" eaLnBrk="1" latinLnBrk="0" hangingPunct="1">
              <a:lnSpc>
                <a:spcPct val="90000"/>
              </a:lnSpc>
              <a:spcBef>
                <a:spcPts val="1000"/>
              </a:spcBef>
              <a:buFont typeface="Arial"/>
              <a:buNone/>
              <a:defRPr sz="2400" b="1"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a:buNone/>
              <a:defRPr sz="1600" b="1" kern="1200">
                <a:solidFill>
                  <a:schemeClr val="tx1"/>
                </a:solidFill>
                <a:latin typeface="+mn-lt"/>
                <a:ea typeface="+mn-ea"/>
                <a:cs typeface="+mn-cs"/>
              </a:defRPr>
            </a:lvl9pPr>
          </a:lstStyle>
          <a:p>
            <a:r>
              <a:rPr lang="en-US" sz="3200" b="0" err="1">
                <a:latin typeface="Helvetica Neue Thin" charset="0"/>
                <a:ea typeface="Helvetica Neue Thin" charset="0"/>
                <a:cs typeface="Helvetica Neue Thin" charset="0"/>
              </a:rPr>
              <a:t>a</a:t>
            </a:r>
            <a:r>
              <a:rPr lang="en-US" sz="3200" b="0" smtClean="0">
                <a:latin typeface="Helvetica Neue Thin" charset="0"/>
                <a:ea typeface="Helvetica Neue Thin" charset="0"/>
                <a:cs typeface="Helvetica Neue Thin" charset="0"/>
              </a:rPr>
              <a:t>inda </a:t>
            </a:r>
            <a:r>
              <a:rPr lang="en-US" sz="3200" b="0" err="1" smtClean="0">
                <a:latin typeface="Helvetica Neue Thin" charset="0"/>
                <a:ea typeface="Helvetica Neue Thin" charset="0"/>
                <a:cs typeface="Helvetica Neue Thin" charset="0"/>
              </a:rPr>
              <a:t>assim</a:t>
            </a:r>
            <a:r>
              <a:rPr lang="is-IS" sz="3200" b="0" smtClean="0">
                <a:latin typeface="Helvetica Neue Thin" charset="0"/>
                <a:ea typeface="Helvetica Neue Thin" charset="0"/>
                <a:cs typeface="Helvetica Neue Thin" charset="0"/>
              </a:rPr>
              <a:t>…</a:t>
            </a:r>
            <a:endParaRPr lang="en-US" sz="3200" b="0">
              <a:latin typeface="Helvetica Neue Thin" charset="0"/>
              <a:ea typeface="Helvetica Neue Thin" charset="0"/>
              <a:cs typeface="Helvetica Neue Thin" charset="0"/>
            </a:endParaRPr>
          </a:p>
        </p:txBody>
      </p:sp>
      <p:sp>
        <p:nvSpPr>
          <p:cNvPr id="17" name="Title 1"/>
          <p:cNvSpPr txBox="1">
            <a:spLocks/>
          </p:cNvSpPr>
          <p:nvPr/>
        </p:nvSpPr>
        <p:spPr>
          <a:xfrm>
            <a:off x="7683990" y="738365"/>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solidFill>
                  <a:srgbClr val="942093"/>
                </a:solidFill>
                <a:latin typeface="Helvetica Neue Thin" charset="0"/>
                <a:ea typeface="Helvetica Neue Thin" charset="0"/>
                <a:cs typeface="Helvetica Neue Thin" charset="0"/>
              </a:rPr>
              <a:t>Biologia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grpSp>
        <p:nvGrpSpPr>
          <p:cNvPr id="21" name="Group 20"/>
          <p:cNvGrpSpPr/>
          <p:nvPr/>
        </p:nvGrpSpPr>
        <p:grpSpPr>
          <a:xfrm>
            <a:off x="7113722" y="73099"/>
            <a:ext cx="4931135" cy="428533"/>
            <a:chOff x="7113722" y="73099"/>
            <a:chExt cx="4931135" cy="428533"/>
          </a:xfrm>
        </p:grpSpPr>
        <p:sp>
          <p:nvSpPr>
            <p:cNvPr id="22"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23"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pic>
        <p:nvPicPr>
          <p:cNvPr id="10" name="Picture 9"/>
          <p:cNvPicPr>
            <a:picLocks noChangeAspect="1"/>
          </p:cNvPicPr>
          <p:nvPr/>
        </p:nvPicPr>
        <p:blipFill>
          <a:blip r:embed="rId2"/>
          <a:stretch>
            <a:fillRect/>
          </a:stretch>
        </p:blipFill>
        <p:spPr>
          <a:xfrm>
            <a:off x="207890" y="1448974"/>
            <a:ext cx="6412538" cy="5127673"/>
          </a:xfrm>
          <a:prstGeom prst="rect">
            <a:avLst/>
          </a:prstGeom>
        </p:spPr>
      </p:pic>
      <p:sp>
        <p:nvSpPr>
          <p:cNvPr id="11" name="Text Placeholder 23"/>
          <p:cNvSpPr txBox="1">
            <a:spLocks/>
          </p:cNvSpPr>
          <p:nvPr/>
        </p:nvSpPr>
        <p:spPr>
          <a:xfrm>
            <a:off x="207890" y="269879"/>
            <a:ext cx="6412538" cy="13123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gn="ctr">
              <a:buNone/>
            </a:pPr>
            <a:r>
              <a:rPr lang="pt-BR" b="1" smtClean="0">
                <a:latin typeface="Helvetica Neue" charset="0"/>
                <a:ea typeface="Helvetica Neue" charset="0"/>
                <a:cs typeface="Helvetica Neue" charset="0"/>
              </a:rPr>
              <a:t>cenários</a:t>
            </a:r>
            <a:endParaRPr lang="pt-BR" b="1">
              <a:latin typeface="Helvetica Neue" charset="0"/>
              <a:ea typeface="Helvetica Neue" charset="0"/>
              <a:cs typeface="Helvetica Neue" charset="0"/>
            </a:endParaRPr>
          </a:p>
        </p:txBody>
      </p:sp>
      <p:sp>
        <p:nvSpPr>
          <p:cNvPr id="12" name="Rectangle 11"/>
          <p:cNvSpPr/>
          <p:nvPr/>
        </p:nvSpPr>
        <p:spPr>
          <a:xfrm>
            <a:off x="309488"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Rectangle 12"/>
          <p:cNvSpPr/>
          <p:nvPr/>
        </p:nvSpPr>
        <p:spPr>
          <a:xfrm>
            <a:off x="4372706" y="2729308"/>
            <a:ext cx="1997613" cy="2363197"/>
          </a:xfrm>
          <a:prstGeom prst="rect">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4" name="Rectangle 13"/>
          <p:cNvSpPr/>
          <p:nvPr/>
        </p:nvSpPr>
        <p:spPr>
          <a:xfrm>
            <a:off x="2307101" y="2726711"/>
            <a:ext cx="2065605" cy="3758495"/>
          </a:xfrm>
          <a:prstGeom prst="rect">
            <a:avLst/>
          </a:prstGeom>
          <a:solidFill>
            <a:schemeClr val="accent5">
              <a:lumMod val="40000"/>
              <a:lumOff val="6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Rectangle 15"/>
          <p:cNvSpPr/>
          <p:nvPr/>
        </p:nvSpPr>
        <p:spPr>
          <a:xfrm>
            <a:off x="4372705" y="5092505"/>
            <a:ext cx="1997613" cy="1392702"/>
          </a:xfrm>
          <a:prstGeom prst="rect">
            <a:avLst/>
          </a:prstGeom>
          <a:solidFill>
            <a:srgbClr val="7A81FF">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Content Placeholder 5"/>
          <p:cNvSpPr txBox="1">
            <a:spLocks/>
          </p:cNvSpPr>
          <p:nvPr/>
        </p:nvSpPr>
        <p:spPr>
          <a:xfrm>
            <a:off x="6707625" y="2405806"/>
            <a:ext cx="5337232" cy="414739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rgbClr val="942093"/>
              </a:buClr>
            </a:pPr>
            <a:r>
              <a:rPr lang="pt-BR" dirty="0">
                <a:latin typeface="Helvetica Neue Thin" charset="0"/>
                <a:ea typeface="Helvetica Neue Thin" charset="0"/>
                <a:cs typeface="Helvetica Neue Thin" charset="0"/>
              </a:rPr>
              <a:t>d</a:t>
            </a:r>
            <a:r>
              <a:rPr lang="pt-BR" dirty="0" smtClean="0">
                <a:latin typeface="Helvetica Neue Thin" charset="0"/>
                <a:ea typeface="Helvetica Neue Thin" charset="0"/>
                <a:cs typeface="Helvetica Neue Thin" charset="0"/>
              </a:rPr>
              <a:t>esconsidera contexto multiespecífico</a:t>
            </a:r>
          </a:p>
          <a:p>
            <a:pPr>
              <a:buClr>
                <a:srgbClr val="942093"/>
              </a:buClr>
            </a:pPr>
            <a:endParaRPr lang="pt-BR" dirty="0" smtClean="0">
              <a:latin typeface="Helvetica Neue Thin" charset="0"/>
              <a:ea typeface="Helvetica Neue Thin" charset="0"/>
              <a:cs typeface="Helvetica Neue Thin" charset="0"/>
            </a:endParaRPr>
          </a:p>
          <a:p>
            <a:pPr>
              <a:buClr>
                <a:srgbClr val="942093"/>
              </a:buClr>
            </a:pPr>
            <a:r>
              <a:rPr lang="pt-BR" dirty="0">
                <a:latin typeface="Helvetica Neue Thin" charset="0"/>
                <a:ea typeface="Helvetica Neue Thin" charset="0"/>
                <a:cs typeface="Helvetica Neue Thin" charset="0"/>
              </a:rPr>
              <a:t>p</a:t>
            </a:r>
            <a:r>
              <a:rPr lang="pt-BR" dirty="0" smtClean="0">
                <a:latin typeface="Helvetica Neue Thin" charset="0"/>
                <a:ea typeface="Helvetica Neue Thin" charset="0"/>
                <a:cs typeface="Helvetica Neue Thin" charset="0"/>
              </a:rPr>
              <a:t>ossíveis consequências:</a:t>
            </a:r>
          </a:p>
          <a:p>
            <a:pPr marL="685800" lvl="2">
              <a:spcBef>
                <a:spcPts val="1000"/>
              </a:spcBef>
              <a:buClr>
                <a:srgbClr val="942093"/>
              </a:buClr>
            </a:pPr>
            <a:r>
              <a:rPr lang="pt-BR" sz="2400" dirty="0" smtClean="0">
                <a:latin typeface="Helvetica Neue Thin" charset="0"/>
                <a:ea typeface="Helvetica Neue Thin" charset="0"/>
                <a:cs typeface="Helvetica Neue Thin" charset="0"/>
              </a:rPr>
              <a:t>não acessar padrões que emergem em escalas </a:t>
            </a:r>
            <a:r>
              <a:rPr lang="pt-BR" sz="2400" dirty="0" smtClean="0">
                <a:latin typeface="Helvetica Neue Thin" charset="0"/>
                <a:ea typeface="Helvetica Neue Thin" charset="0"/>
                <a:cs typeface="Helvetica Neue Thin" charset="0"/>
              </a:rPr>
              <a:t>maiores</a:t>
            </a:r>
          </a:p>
          <a:p>
            <a:pPr marL="685800" lvl="2">
              <a:spcBef>
                <a:spcPts val="1000"/>
              </a:spcBef>
              <a:buClr>
                <a:srgbClr val="942093"/>
              </a:buClr>
            </a:pPr>
            <a:r>
              <a:rPr lang="pt-BR" sz="2400" dirty="0">
                <a:latin typeface="Helvetica Neue Thin" charset="0"/>
                <a:ea typeface="Helvetica Neue Thin" charset="0"/>
                <a:cs typeface="Helvetica Neue Thin" charset="0"/>
              </a:rPr>
              <a:t>d</a:t>
            </a:r>
            <a:r>
              <a:rPr lang="pt-BR" sz="2400" dirty="0" smtClean="0">
                <a:latin typeface="Helvetica Neue Thin" charset="0"/>
                <a:ea typeface="Helvetica Neue Thin" charset="0"/>
                <a:cs typeface="Helvetica Neue Thin" charset="0"/>
              </a:rPr>
              <a:t>esconsiderar a importância de interações interespecíficas</a:t>
            </a:r>
            <a:endParaRPr lang="pt-BR" sz="24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74355929"/>
      </p:ext>
    </p:extLst>
  </p:cSld>
  <p:clrMapOvr>
    <a:masterClrMapping/>
  </p:clrMapOvr>
  <p:timing>
    <p:tnLst>
      <p:par>
        <p:cTn id="1" dur="indefinite" restart="never" nodeType="tmRoot"/>
      </p:par>
    </p:tnLst>
  </p:timing>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Content Placeholder 5"/>
          <p:cNvSpPr txBox="1">
            <a:spLocks/>
          </p:cNvSpPr>
          <p:nvPr/>
        </p:nvSpPr>
        <p:spPr>
          <a:xfrm>
            <a:off x="989477" y="2270960"/>
            <a:ext cx="10230690" cy="37477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pt-BR" dirty="0" smtClean="0">
                <a:solidFill>
                  <a:schemeClr val="bg1"/>
                </a:solidFill>
                <a:latin typeface="Helvetica Neue Thin" charset="0"/>
                <a:ea typeface="Helvetica Neue Thin" charset="0"/>
                <a:cs typeface="Helvetica Neue Thin" charset="0"/>
              </a:rPr>
              <a:t>efeito do </a:t>
            </a:r>
            <a:r>
              <a:rPr lang="pt-BR" b="1" dirty="0" smtClean="0">
                <a:solidFill>
                  <a:schemeClr val="bg1"/>
                </a:solidFill>
                <a:latin typeface="Helvetica Neue Thin" charset="0"/>
                <a:ea typeface="Helvetica Neue Thin" charset="0"/>
                <a:cs typeface="Helvetica Neue Thin" charset="0"/>
              </a:rPr>
              <a:t>distúrbio</a:t>
            </a:r>
            <a:r>
              <a:rPr lang="pt-BR" dirty="0" smtClean="0">
                <a:solidFill>
                  <a:schemeClr val="bg1"/>
                </a:solidFill>
                <a:latin typeface="Helvetica Neue Thin" charset="0"/>
                <a:ea typeface="Helvetica Neue Thin" charset="0"/>
                <a:cs typeface="Helvetica Neue Thin" charset="0"/>
              </a:rPr>
              <a:t> é </a:t>
            </a:r>
            <a:r>
              <a:rPr lang="pt-BR" i="1" dirty="0">
                <a:solidFill>
                  <a:schemeClr val="bg1"/>
                </a:solidFill>
                <a:latin typeface="Helvetica Neue Thin" charset="0"/>
                <a:ea typeface="Helvetica Neue Thin" charset="0"/>
                <a:cs typeface="Helvetica Neue Thin" charset="0"/>
              </a:rPr>
              <a:t>diferente</a:t>
            </a:r>
            <a:r>
              <a:rPr lang="pt-BR" dirty="0">
                <a:solidFill>
                  <a:schemeClr val="bg1"/>
                </a:solidFill>
                <a:latin typeface="Helvetica Neue Thin" charset="0"/>
                <a:ea typeface="Helvetica Neue Thin" charset="0"/>
                <a:cs typeface="Helvetica Neue Thin" charset="0"/>
              </a:rPr>
              <a:t> </a:t>
            </a:r>
            <a:r>
              <a:rPr lang="pt-BR" dirty="0" smtClean="0">
                <a:solidFill>
                  <a:schemeClr val="bg1"/>
                </a:solidFill>
                <a:latin typeface="Helvetica Neue Thin" charset="0"/>
                <a:ea typeface="Helvetica Neue Thin" charset="0"/>
                <a:cs typeface="Helvetica Neue Thin" charset="0"/>
              </a:rPr>
              <a:t>comparando dinâmicas </a:t>
            </a:r>
            <a:r>
              <a:rPr lang="pt-BR" b="1" dirty="0" smtClean="0">
                <a:solidFill>
                  <a:schemeClr val="bg1"/>
                </a:solidFill>
                <a:latin typeface="Helvetica Neue Thin" charset="0"/>
                <a:ea typeface="Helvetica Neue Thin" charset="0"/>
                <a:cs typeface="Helvetica Neue Thin" charset="0"/>
              </a:rPr>
              <a:t>ecológicas</a:t>
            </a:r>
            <a:r>
              <a:rPr lang="pt-BR" dirty="0" smtClean="0">
                <a:solidFill>
                  <a:schemeClr val="bg1"/>
                </a:solidFill>
                <a:latin typeface="Helvetica Neue Thin" charset="0"/>
                <a:ea typeface="Helvetica Neue Thin" charset="0"/>
                <a:cs typeface="Helvetica Neue Thin" charset="0"/>
              </a:rPr>
              <a:t> e </a:t>
            </a:r>
            <a:r>
              <a:rPr lang="pt-BR" b="1" dirty="0" smtClean="0">
                <a:solidFill>
                  <a:schemeClr val="bg1"/>
                </a:solidFill>
                <a:latin typeface="Helvetica Neue Thin" charset="0"/>
                <a:ea typeface="Helvetica Neue Thin" charset="0"/>
                <a:cs typeface="Helvetica Neue Thin" charset="0"/>
              </a:rPr>
              <a:t>evolutivas</a:t>
            </a:r>
          </a:p>
          <a:p>
            <a:pPr>
              <a:buClr>
                <a:schemeClr val="tx1"/>
              </a:buClr>
            </a:pPr>
            <a:endParaRPr lang="pt-BR" dirty="0">
              <a:solidFill>
                <a:schemeClr val="bg1"/>
              </a:solidFill>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há padrões que emergem </a:t>
            </a:r>
            <a:r>
              <a:rPr lang="pt-BR" i="1" dirty="0" smtClean="0">
                <a:solidFill>
                  <a:schemeClr val="bg1"/>
                </a:solidFill>
                <a:latin typeface="Helvetica Neue Thin" charset="0"/>
                <a:ea typeface="Helvetica Neue Thin" charset="0"/>
                <a:cs typeface="Helvetica Neue Thin" charset="0"/>
              </a:rPr>
              <a:t>apenas</a:t>
            </a:r>
            <a:r>
              <a:rPr lang="pt-BR" dirty="0" smtClean="0">
                <a:solidFill>
                  <a:schemeClr val="bg1"/>
                </a:solidFill>
                <a:latin typeface="Helvetica Neue Thin" charset="0"/>
                <a:ea typeface="Helvetica Neue Thin" charset="0"/>
                <a:cs typeface="Helvetica Neue Thin" charset="0"/>
              </a:rPr>
              <a:t> em dinâmicas </a:t>
            </a:r>
            <a:r>
              <a:rPr lang="pt-BR" b="1" dirty="0" err="1" smtClean="0">
                <a:solidFill>
                  <a:schemeClr val="bg1"/>
                </a:solidFill>
                <a:latin typeface="Helvetica Neue Thin" charset="0"/>
                <a:ea typeface="Helvetica Neue Thin" charset="0"/>
                <a:cs typeface="Helvetica Neue Thin" charset="0"/>
              </a:rPr>
              <a:t>eco-evolutivas</a:t>
            </a:r>
            <a:endParaRPr lang="pt-BR" b="1" dirty="0" smtClean="0">
              <a:solidFill>
                <a:schemeClr val="bg1"/>
              </a:solidFill>
              <a:latin typeface="Helvetica Neue Thin" charset="0"/>
              <a:ea typeface="Helvetica Neue Thin" charset="0"/>
              <a:cs typeface="Helvetica Neue Thin" charset="0"/>
            </a:endParaRPr>
          </a:p>
          <a:p>
            <a:pPr>
              <a:buClr>
                <a:schemeClr val="tx1"/>
              </a:buClr>
            </a:pPr>
            <a:endParaRPr lang="pt-BR" dirty="0">
              <a:solidFill>
                <a:schemeClr val="bg1"/>
              </a:solidFill>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o </a:t>
            </a:r>
            <a:r>
              <a:rPr lang="pt-BR" b="1" dirty="0" smtClean="0">
                <a:solidFill>
                  <a:schemeClr val="bg1"/>
                </a:solidFill>
                <a:latin typeface="Helvetica Neue Thin" charset="0"/>
                <a:ea typeface="Helvetica Neue Thin" charset="0"/>
                <a:cs typeface="Helvetica Neue Thin" charset="0"/>
              </a:rPr>
              <a:t>distúrbio</a:t>
            </a:r>
            <a:r>
              <a:rPr lang="pt-BR" dirty="0" smtClean="0">
                <a:solidFill>
                  <a:schemeClr val="bg1"/>
                </a:solidFill>
                <a:latin typeface="Helvetica Neue Thin" charset="0"/>
                <a:ea typeface="Helvetica Neue Thin" charset="0"/>
                <a:cs typeface="Helvetica Neue Thin" charset="0"/>
              </a:rPr>
              <a:t> deve ser estudado em dinâmicas </a:t>
            </a:r>
            <a:r>
              <a:rPr lang="pt-BR" b="1" dirty="0" err="1" smtClean="0">
                <a:solidFill>
                  <a:schemeClr val="bg1"/>
                </a:solidFill>
                <a:latin typeface="Helvetica Neue Thin" charset="0"/>
                <a:ea typeface="Helvetica Neue Thin" charset="0"/>
                <a:cs typeface="Helvetica Neue Thin" charset="0"/>
              </a:rPr>
              <a:t>eco-evolutivas</a:t>
            </a:r>
            <a:endParaRPr lang="pt-BR" dirty="0" smtClean="0">
              <a:solidFill>
                <a:schemeClr val="bg1"/>
              </a:solidFill>
              <a:latin typeface="Helvetica Neue Thin" charset="0"/>
              <a:ea typeface="Helvetica Neue Thin" charset="0"/>
              <a:cs typeface="Helvetica Neue Thin" charset="0"/>
            </a:endParaRP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9" name="Title 1"/>
          <p:cNvSpPr txBox="1">
            <a:spLocks/>
          </p:cNvSpPr>
          <p:nvPr/>
        </p:nvSpPr>
        <p:spPr>
          <a:xfrm>
            <a:off x="3607992" y="0"/>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c</a:t>
            </a:r>
            <a:r>
              <a:rPr lang="en-US" sz="3600" b="1" err="1" smtClean="0">
                <a:latin typeface="Helvetica Neue Thin" charset="0"/>
                <a:ea typeface="Helvetica Neue Thin" charset="0"/>
                <a:cs typeface="Helvetica Neue Thin" charset="0"/>
              </a:rPr>
              <a:t>onclusões</a:t>
            </a:r>
            <a:endParaRPr lang="en-US" sz="36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28942716"/>
      </p:ext>
    </p:extLst>
  </p:cSld>
  <p:clrMapOvr>
    <a:masterClrMapping/>
  </p:clrMapOvr>
  <p:timing>
    <p:tnLst>
      <p:par>
        <p:cTn id="1" dur="indefinite" restart="never" nodeType="tmRoot"/>
      </p:par>
    </p:tnLst>
  </p:timing>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Content Placeholder 5"/>
          <p:cNvSpPr txBox="1">
            <a:spLocks/>
          </p:cNvSpPr>
          <p:nvPr/>
        </p:nvSpPr>
        <p:spPr>
          <a:xfrm>
            <a:off x="989477" y="2270960"/>
            <a:ext cx="10230690" cy="37477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pt-BR" dirty="0" smtClean="0">
                <a:latin typeface="Helvetica Neue Thin" charset="0"/>
                <a:ea typeface="Helvetica Neue Thin" charset="0"/>
                <a:cs typeface="Helvetica Neue Thin" charset="0"/>
              </a:rPr>
              <a:t>efeito do </a:t>
            </a:r>
            <a:r>
              <a:rPr lang="pt-BR" b="1" dirty="0" smtClean="0">
                <a:latin typeface="Helvetica Neue Thin" charset="0"/>
                <a:ea typeface="Helvetica Neue Thin" charset="0"/>
                <a:cs typeface="Helvetica Neue Thin" charset="0"/>
              </a:rPr>
              <a:t>distúrbio</a:t>
            </a:r>
            <a:r>
              <a:rPr lang="pt-BR" dirty="0" smtClean="0">
                <a:latin typeface="Helvetica Neue Thin" charset="0"/>
                <a:ea typeface="Helvetica Neue Thin" charset="0"/>
                <a:cs typeface="Helvetica Neue Thin" charset="0"/>
              </a:rPr>
              <a:t> é </a:t>
            </a:r>
            <a:r>
              <a:rPr lang="pt-BR" i="1" dirty="0">
                <a:latin typeface="Helvetica Neue Thin" charset="0"/>
                <a:ea typeface="Helvetica Neue Thin" charset="0"/>
                <a:cs typeface="Helvetica Neue Thin" charset="0"/>
              </a:rPr>
              <a:t>diferente</a:t>
            </a:r>
            <a:r>
              <a:rPr lang="pt-BR" dirty="0">
                <a:latin typeface="Helvetica Neue Thin" charset="0"/>
                <a:ea typeface="Helvetica Neue Thin" charset="0"/>
                <a:cs typeface="Helvetica Neue Thin" charset="0"/>
              </a:rPr>
              <a:t> </a:t>
            </a:r>
            <a:r>
              <a:rPr lang="pt-BR" dirty="0" smtClean="0">
                <a:latin typeface="Helvetica Neue Thin" charset="0"/>
                <a:ea typeface="Helvetica Neue Thin" charset="0"/>
                <a:cs typeface="Helvetica Neue Thin" charset="0"/>
              </a:rPr>
              <a:t>comparando dinâmicas </a:t>
            </a:r>
            <a:r>
              <a:rPr lang="pt-BR" b="1" dirty="0" smtClean="0">
                <a:solidFill>
                  <a:srgbClr val="009193"/>
                </a:solidFill>
                <a:latin typeface="Helvetica Neue Thin" charset="0"/>
                <a:ea typeface="Helvetica Neue Thin" charset="0"/>
                <a:cs typeface="Helvetica Neue Thin" charset="0"/>
              </a:rPr>
              <a:t>ecológicas</a:t>
            </a:r>
            <a:r>
              <a:rPr lang="pt-BR" dirty="0" smtClean="0">
                <a:latin typeface="Helvetica Neue Thin" charset="0"/>
                <a:ea typeface="Helvetica Neue Thin" charset="0"/>
                <a:cs typeface="Helvetica Neue Thin" charset="0"/>
              </a:rPr>
              <a:t> e </a:t>
            </a:r>
            <a:r>
              <a:rPr lang="pt-BR" b="1" dirty="0" smtClean="0">
                <a:solidFill>
                  <a:srgbClr val="942093"/>
                </a:solidFill>
                <a:latin typeface="Helvetica Neue Thin" charset="0"/>
                <a:ea typeface="Helvetica Neue Thin" charset="0"/>
                <a:cs typeface="Helvetica Neue Thin" charset="0"/>
              </a:rPr>
              <a:t>evolutivas</a:t>
            </a: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há padrões que emergem </a:t>
            </a:r>
            <a:r>
              <a:rPr lang="pt-BR" i="1" dirty="0" smtClean="0">
                <a:solidFill>
                  <a:schemeClr val="bg1"/>
                </a:solidFill>
                <a:latin typeface="Helvetica Neue Thin" charset="0"/>
                <a:ea typeface="Helvetica Neue Thin" charset="0"/>
                <a:cs typeface="Helvetica Neue Thin" charset="0"/>
              </a:rPr>
              <a:t>apenas</a:t>
            </a:r>
            <a:r>
              <a:rPr lang="pt-BR" dirty="0" smtClean="0">
                <a:solidFill>
                  <a:schemeClr val="bg1"/>
                </a:solidFill>
                <a:latin typeface="Helvetica Neue Thin" charset="0"/>
                <a:ea typeface="Helvetica Neue Thin" charset="0"/>
                <a:cs typeface="Helvetica Neue Thin" charset="0"/>
              </a:rPr>
              <a:t> em dinâmicas </a:t>
            </a:r>
            <a:r>
              <a:rPr lang="pt-BR" b="1" dirty="0" err="1" smtClean="0">
                <a:solidFill>
                  <a:schemeClr val="bg1"/>
                </a:solidFill>
                <a:latin typeface="Helvetica Neue Thin" charset="0"/>
                <a:ea typeface="Helvetica Neue Thin" charset="0"/>
                <a:cs typeface="Helvetica Neue Thin" charset="0"/>
              </a:rPr>
              <a:t>eco-evolutivas</a:t>
            </a:r>
            <a:endParaRPr lang="pt-BR" b="1" dirty="0" smtClean="0">
              <a:solidFill>
                <a:schemeClr val="bg1"/>
              </a:solidFill>
              <a:latin typeface="Helvetica Neue Thin" charset="0"/>
              <a:ea typeface="Helvetica Neue Thin" charset="0"/>
              <a:cs typeface="Helvetica Neue Thin" charset="0"/>
            </a:endParaRPr>
          </a:p>
          <a:p>
            <a:pPr>
              <a:buClr>
                <a:schemeClr val="tx1"/>
              </a:buClr>
            </a:pPr>
            <a:endParaRPr lang="pt-BR" dirty="0">
              <a:solidFill>
                <a:schemeClr val="bg1"/>
              </a:solidFill>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o </a:t>
            </a:r>
            <a:r>
              <a:rPr lang="pt-BR" b="1" dirty="0" smtClean="0">
                <a:solidFill>
                  <a:schemeClr val="bg1"/>
                </a:solidFill>
                <a:latin typeface="Helvetica Neue Thin" charset="0"/>
                <a:ea typeface="Helvetica Neue Thin" charset="0"/>
                <a:cs typeface="Helvetica Neue Thin" charset="0"/>
              </a:rPr>
              <a:t>distúrbio</a:t>
            </a:r>
            <a:r>
              <a:rPr lang="pt-BR" dirty="0" smtClean="0">
                <a:solidFill>
                  <a:schemeClr val="bg1"/>
                </a:solidFill>
                <a:latin typeface="Helvetica Neue Thin" charset="0"/>
                <a:ea typeface="Helvetica Neue Thin" charset="0"/>
                <a:cs typeface="Helvetica Neue Thin" charset="0"/>
              </a:rPr>
              <a:t> deve ser estudado em dinâmicas </a:t>
            </a:r>
            <a:r>
              <a:rPr lang="pt-BR" b="1" dirty="0" err="1" smtClean="0">
                <a:solidFill>
                  <a:schemeClr val="bg1"/>
                </a:solidFill>
                <a:latin typeface="Helvetica Neue Thin" charset="0"/>
                <a:ea typeface="Helvetica Neue Thin" charset="0"/>
                <a:cs typeface="Helvetica Neue Thin" charset="0"/>
              </a:rPr>
              <a:t>eco-evolutivas</a:t>
            </a:r>
            <a:endParaRPr lang="pt-BR" dirty="0" smtClean="0">
              <a:solidFill>
                <a:schemeClr val="bg1"/>
              </a:solidFill>
              <a:latin typeface="Helvetica Neue Thin" charset="0"/>
              <a:ea typeface="Helvetica Neue Thin" charset="0"/>
              <a:cs typeface="Helvetica Neue Thin" charset="0"/>
            </a:endParaRP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9" name="Title 1"/>
          <p:cNvSpPr txBox="1">
            <a:spLocks/>
          </p:cNvSpPr>
          <p:nvPr/>
        </p:nvSpPr>
        <p:spPr>
          <a:xfrm>
            <a:off x="3607992" y="0"/>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c</a:t>
            </a:r>
            <a:r>
              <a:rPr lang="en-US" sz="3600" b="1" err="1" smtClean="0">
                <a:latin typeface="Helvetica Neue Thin" charset="0"/>
                <a:ea typeface="Helvetica Neue Thin" charset="0"/>
                <a:cs typeface="Helvetica Neue Thin" charset="0"/>
              </a:rPr>
              <a:t>onclusões</a:t>
            </a:r>
            <a:endParaRPr lang="en-US" sz="36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10191846"/>
      </p:ext>
    </p:extLst>
  </p:cSld>
  <p:clrMapOvr>
    <a:masterClrMapping/>
  </p:clrMapOvr>
  <p:timing>
    <p:tnLst>
      <p:par>
        <p:cTn id="1" dur="indefinite" restart="never" nodeType="tmRoot"/>
      </p:par>
    </p:tnLst>
  </p:timing>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Content Placeholder 5"/>
          <p:cNvSpPr txBox="1">
            <a:spLocks/>
          </p:cNvSpPr>
          <p:nvPr/>
        </p:nvSpPr>
        <p:spPr>
          <a:xfrm>
            <a:off x="989477" y="2270960"/>
            <a:ext cx="10230690" cy="37477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pt-BR" dirty="0" smtClean="0">
                <a:latin typeface="Helvetica Neue Thin" charset="0"/>
                <a:ea typeface="Helvetica Neue Thin" charset="0"/>
                <a:cs typeface="Helvetica Neue Thin" charset="0"/>
              </a:rPr>
              <a:t>efeito do </a:t>
            </a:r>
            <a:r>
              <a:rPr lang="pt-BR" b="1" dirty="0" smtClean="0">
                <a:latin typeface="Helvetica Neue Thin" charset="0"/>
                <a:ea typeface="Helvetica Neue Thin" charset="0"/>
                <a:cs typeface="Helvetica Neue Thin" charset="0"/>
              </a:rPr>
              <a:t>distúrbio</a:t>
            </a:r>
            <a:r>
              <a:rPr lang="pt-BR" dirty="0" smtClean="0">
                <a:latin typeface="Helvetica Neue Thin" charset="0"/>
                <a:ea typeface="Helvetica Neue Thin" charset="0"/>
                <a:cs typeface="Helvetica Neue Thin" charset="0"/>
              </a:rPr>
              <a:t> é </a:t>
            </a:r>
            <a:r>
              <a:rPr lang="pt-BR" i="1" dirty="0">
                <a:latin typeface="Helvetica Neue Thin" charset="0"/>
                <a:ea typeface="Helvetica Neue Thin" charset="0"/>
                <a:cs typeface="Helvetica Neue Thin" charset="0"/>
              </a:rPr>
              <a:t>diferente</a:t>
            </a:r>
            <a:r>
              <a:rPr lang="pt-BR" dirty="0">
                <a:latin typeface="Helvetica Neue Thin" charset="0"/>
                <a:ea typeface="Helvetica Neue Thin" charset="0"/>
                <a:cs typeface="Helvetica Neue Thin" charset="0"/>
              </a:rPr>
              <a:t> </a:t>
            </a:r>
            <a:r>
              <a:rPr lang="pt-BR" dirty="0" smtClean="0">
                <a:latin typeface="Helvetica Neue Thin" charset="0"/>
                <a:ea typeface="Helvetica Neue Thin" charset="0"/>
                <a:cs typeface="Helvetica Neue Thin" charset="0"/>
              </a:rPr>
              <a:t>comparando dinâmicas </a:t>
            </a:r>
            <a:r>
              <a:rPr lang="pt-BR" b="1" dirty="0" smtClean="0">
                <a:solidFill>
                  <a:srgbClr val="009193"/>
                </a:solidFill>
                <a:latin typeface="Helvetica Neue Thin" charset="0"/>
                <a:ea typeface="Helvetica Neue Thin" charset="0"/>
                <a:cs typeface="Helvetica Neue Thin" charset="0"/>
              </a:rPr>
              <a:t>ecológicas</a:t>
            </a:r>
            <a:r>
              <a:rPr lang="pt-BR" dirty="0" smtClean="0">
                <a:latin typeface="Helvetica Neue Thin" charset="0"/>
                <a:ea typeface="Helvetica Neue Thin" charset="0"/>
                <a:cs typeface="Helvetica Neue Thin" charset="0"/>
              </a:rPr>
              <a:t> e </a:t>
            </a:r>
            <a:r>
              <a:rPr lang="pt-BR" b="1" dirty="0" smtClean="0">
                <a:solidFill>
                  <a:srgbClr val="942093"/>
                </a:solidFill>
                <a:latin typeface="Helvetica Neue Thin" charset="0"/>
                <a:ea typeface="Helvetica Neue Thin" charset="0"/>
                <a:cs typeface="Helvetica Neue Thin" charset="0"/>
              </a:rPr>
              <a:t>evolutivas</a:t>
            </a: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latin typeface="Helvetica Neue Thin" charset="0"/>
                <a:ea typeface="Helvetica Neue Thin" charset="0"/>
                <a:cs typeface="Helvetica Neue Thin" charset="0"/>
              </a:rPr>
              <a:t>há padrões que emergem </a:t>
            </a:r>
            <a:r>
              <a:rPr lang="pt-BR" i="1" dirty="0" smtClean="0">
                <a:latin typeface="Helvetica Neue Thin" charset="0"/>
                <a:ea typeface="Helvetica Neue Thin" charset="0"/>
                <a:cs typeface="Helvetica Neue Thin" charset="0"/>
              </a:rPr>
              <a:t>apenas</a:t>
            </a:r>
            <a:r>
              <a:rPr lang="pt-BR" dirty="0" smtClean="0">
                <a:latin typeface="Helvetica Neue Thin" charset="0"/>
                <a:ea typeface="Helvetica Neue Thin" charset="0"/>
                <a:cs typeface="Helvetica Neue Thin" charset="0"/>
              </a:rPr>
              <a:t> em dinâmicas </a:t>
            </a:r>
            <a:r>
              <a:rPr lang="pt-BR" b="1" dirty="0" err="1" smtClean="0">
                <a:solidFill>
                  <a:srgbClr val="7A81FF"/>
                </a:solidFill>
                <a:latin typeface="Helvetica Neue Thin" charset="0"/>
                <a:ea typeface="Helvetica Neue Thin" charset="0"/>
                <a:cs typeface="Helvetica Neue Thin" charset="0"/>
              </a:rPr>
              <a:t>eco-evolutivas</a:t>
            </a:r>
            <a:endParaRPr lang="pt-BR" b="1" dirty="0" smtClean="0">
              <a:solidFill>
                <a:srgbClr val="7A81FF"/>
              </a:solidFill>
              <a:latin typeface="Helvetica Neue Thin" charset="0"/>
              <a:ea typeface="Helvetica Neue Thin" charset="0"/>
              <a:cs typeface="Helvetica Neue Thin" charset="0"/>
            </a:endParaRP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solidFill>
                  <a:schemeClr val="bg1"/>
                </a:solidFill>
                <a:latin typeface="Helvetica Neue Thin" charset="0"/>
                <a:ea typeface="Helvetica Neue Thin" charset="0"/>
                <a:cs typeface="Helvetica Neue Thin" charset="0"/>
              </a:rPr>
              <a:t>o </a:t>
            </a:r>
            <a:r>
              <a:rPr lang="pt-BR" b="1" dirty="0" smtClean="0">
                <a:solidFill>
                  <a:schemeClr val="bg1"/>
                </a:solidFill>
                <a:latin typeface="Helvetica Neue Thin" charset="0"/>
                <a:ea typeface="Helvetica Neue Thin" charset="0"/>
                <a:cs typeface="Helvetica Neue Thin" charset="0"/>
              </a:rPr>
              <a:t>distúrbio</a:t>
            </a:r>
            <a:r>
              <a:rPr lang="pt-BR" dirty="0" smtClean="0">
                <a:solidFill>
                  <a:schemeClr val="bg1"/>
                </a:solidFill>
                <a:latin typeface="Helvetica Neue Thin" charset="0"/>
                <a:ea typeface="Helvetica Neue Thin" charset="0"/>
                <a:cs typeface="Helvetica Neue Thin" charset="0"/>
              </a:rPr>
              <a:t> deve ser estudado em dinâmicas </a:t>
            </a:r>
            <a:r>
              <a:rPr lang="pt-BR" b="1" dirty="0" err="1" smtClean="0">
                <a:solidFill>
                  <a:schemeClr val="bg1"/>
                </a:solidFill>
                <a:latin typeface="Helvetica Neue Thin" charset="0"/>
                <a:ea typeface="Helvetica Neue Thin" charset="0"/>
                <a:cs typeface="Helvetica Neue Thin" charset="0"/>
              </a:rPr>
              <a:t>eco-evolutivas</a:t>
            </a:r>
            <a:endParaRPr lang="pt-BR" dirty="0" smtClean="0">
              <a:solidFill>
                <a:schemeClr val="bg1"/>
              </a:solidFill>
              <a:latin typeface="Helvetica Neue Thin" charset="0"/>
              <a:ea typeface="Helvetica Neue Thin" charset="0"/>
              <a:cs typeface="Helvetica Neue Thin" charset="0"/>
            </a:endParaRP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9" name="Title 1"/>
          <p:cNvSpPr txBox="1">
            <a:spLocks/>
          </p:cNvSpPr>
          <p:nvPr/>
        </p:nvSpPr>
        <p:spPr>
          <a:xfrm>
            <a:off x="3607992" y="0"/>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err="1">
                <a:latin typeface="Helvetica Neue Thin" charset="0"/>
                <a:ea typeface="Helvetica Neue Thin" charset="0"/>
                <a:cs typeface="Helvetica Neue Thin" charset="0"/>
              </a:rPr>
              <a:t>c</a:t>
            </a:r>
            <a:r>
              <a:rPr lang="en-US" sz="3600" b="1" err="1" smtClean="0">
                <a:latin typeface="Helvetica Neue Thin" charset="0"/>
                <a:ea typeface="Helvetica Neue Thin" charset="0"/>
                <a:cs typeface="Helvetica Neue Thin" charset="0"/>
              </a:rPr>
              <a:t>onclusões</a:t>
            </a:r>
            <a:endParaRPr lang="en-US" sz="3600" b="1">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56795217"/>
      </p:ext>
    </p:extLst>
  </p:cSld>
  <p:clrMapOvr>
    <a:masterClrMapping/>
  </p:clrMapOvr>
  <p:timing>
    <p:tnLst>
      <p:par>
        <p:cTn id="1" dur="indefinite" restart="never" nodeType="tmRoot"/>
      </p:par>
    </p:tnLst>
  </p:timing>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Content Placeholder 5"/>
          <p:cNvSpPr txBox="1">
            <a:spLocks/>
          </p:cNvSpPr>
          <p:nvPr/>
        </p:nvSpPr>
        <p:spPr>
          <a:xfrm>
            <a:off x="989477" y="2270960"/>
            <a:ext cx="10230690" cy="374779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buClr>
                <a:schemeClr val="tx1"/>
              </a:buClr>
            </a:pPr>
            <a:r>
              <a:rPr lang="pt-BR" dirty="0" smtClean="0">
                <a:latin typeface="Helvetica Neue Thin" charset="0"/>
                <a:ea typeface="Helvetica Neue Thin" charset="0"/>
                <a:cs typeface="Helvetica Neue Thin" charset="0"/>
              </a:rPr>
              <a:t>efeito do </a:t>
            </a:r>
            <a:r>
              <a:rPr lang="pt-BR" b="1" dirty="0" smtClean="0">
                <a:latin typeface="Helvetica Neue Thin" charset="0"/>
                <a:ea typeface="Helvetica Neue Thin" charset="0"/>
                <a:cs typeface="Helvetica Neue Thin" charset="0"/>
              </a:rPr>
              <a:t>distúrbio</a:t>
            </a:r>
            <a:r>
              <a:rPr lang="pt-BR" dirty="0" smtClean="0">
                <a:latin typeface="Helvetica Neue Thin" charset="0"/>
                <a:ea typeface="Helvetica Neue Thin" charset="0"/>
                <a:cs typeface="Helvetica Neue Thin" charset="0"/>
              </a:rPr>
              <a:t> é </a:t>
            </a:r>
            <a:r>
              <a:rPr lang="pt-BR" i="1" dirty="0">
                <a:latin typeface="Helvetica Neue Thin" charset="0"/>
                <a:ea typeface="Helvetica Neue Thin" charset="0"/>
                <a:cs typeface="Helvetica Neue Thin" charset="0"/>
              </a:rPr>
              <a:t>diferente</a:t>
            </a:r>
            <a:r>
              <a:rPr lang="pt-BR" dirty="0">
                <a:latin typeface="Helvetica Neue Thin" charset="0"/>
                <a:ea typeface="Helvetica Neue Thin" charset="0"/>
                <a:cs typeface="Helvetica Neue Thin" charset="0"/>
              </a:rPr>
              <a:t> </a:t>
            </a:r>
            <a:r>
              <a:rPr lang="pt-BR" dirty="0" smtClean="0">
                <a:latin typeface="Helvetica Neue Thin" charset="0"/>
                <a:ea typeface="Helvetica Neue Thin" charset="0"/>
                <a:cs typeface="Helvetica Neue Thin" charset="0"/>
              </a:rPr>
              <a:t>comparando dinâmicas </a:t>
            </a:r>
            <a:r>
              <a:rPr lang="pt-BR" b="1" dirty="0" smtClean="0">
                <a:solidFill>
                  <a:srgbClr val="009193"/>
                </a:solidFill>
                <a:latin typeface="Helvetica Neue Thin" charset="0"/>
                <a:ea typeface="Helvetica Neue Thin" charset="0"/>
                <a:cs typeface="Helvetica Neue Thin" charset="0"/>
              </a:rPr>
              <a:t>ecológicas</a:t>
            </a:r>
            <a:r>
              <a:rPr lang="pt-BR" dirty="0" smtClean="0">
                <a:latin typeface="Helvetica Neue Thin" charset="0"/>
                <a:ea typeface="Helvetica Neue Thin" charset="0"/>
                <a:cs typeface="Helvetica Neue Thin" charset="0"/>
              </a:rPr>
              <a:t> e </a:t>
            </a:r>
            <a:r>
              <a:rPr lang="pt-BR" b="1" dirty="0" smtClean="0">
                <a:solidFill>
                  <a:srgbClr val="942093"/>
                </a:solidFill>
                <a:latin typeface="Helvetica Neue Thin" charset="0"/>
                <a:ea typeface="Helvetica Neue Thin" charset="0"/>
                <a:cs typeface="Helvetica Neue Thin" charset="0"/>
              </a:rPr>
              <a:t>evolutivas</a:t>
            </a: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latin typeface="Helvetica Neue Thin" charset="0"/>
                <a:ea typeface="Helvetica Neue Thin" charset="0"/>
                <a:cs typeface="Helvetica Neue Thin" charset="0"/>
              </a:rPr>
              <a:t>há padrões que emergem </a:t>
            </a:r>
            <a:r>
              <a:rPr lang="pt-BR" i="1" dirty="0" smtClean="0">
                <a:latin typeface="Helvetica Neue Thin" charset="0"/>
                <a:ea typeface="Helvetica Neue Thin" charset="0"/>
                <a:cs typeface="Helvetica Neue Thin" charset="0"/>
              </a:rPr>
              <a:t>apenas</a:t>
            </a:r>
            <a:r>
              <a:rPr lang="pt-BR" dirty="0" smtClean="0">
                <a:latin typeface="Helvetica Neue Thin" charset="0"/>
                <a:ea typeface="Helvetica Neue Thin" charset="0"/>
                <a:cs typeface="Helvetica Neue Thin" charset="0"/>
              </a:rPr>
              <a:t> em dinâmicas </a:t>
            </a:r>
            <a:r>
              <a:rPr lang="pt-BR" b="1" dirty="0" err="1" smtClean="0">
                <a:solidFill>
                  <a:srgbClr val="7A81FF"/>
                </a:solidFill>
                <a:latin typeface="Helvetica Neue Thin" charset="0"/>
                <a:ea typeface="Helvetica Neue Thin" charset="0"/>
                <a:cs typeface="Helvetica Neue Thin" charset="0"/>
              </a:rPr>
              <a:t>eco-evolutivas</a:t>
            </a:r>
            <a:endParaRPr lang="pt-BR" b="1" dirty="0" smtClean="0">
              <a:solidFill>
                <a:srgbClr val="7A81FF"/>
              </a:solidFill>
              <a:latin typeface="Helvetica Neue Thin" charset="0"/>
              <a:ea typeface="Helvetica Neue Thin" charset="0"/>
              <a:cs typeface="Helvetica Neue Thin" charset="0"/>
            </a:endParaRPr>
          </a:p>
          <a:p>
            <a:pPr>
              <a:buClr>
                <a:schemeClr val="tx1"/>
              </a:buClr>
            </a:pPr>
            <a:endParaRPr lang="pt-BR" dirty="0">
              <a:latin typeface="Helvetica Neue Thin" charset="0"/>
              <a:ea typeface="Helvetica Neue Thin" charset="0"/>
              <a:cs typeface="Helvetica Neue Thin" charset="0"/>
            </a:endParaRPr>
          </a:p>
          <a:p>
            <a:pPr>
              <a:buClr>
                <a:schemeClr val="tx1"/>
              </a:buClr>
            </a:pPr>
            <a:r>
              <a:rPr lang="pt-BR" dirty="0" smtClean="0">
                <a:latin typeface="Helvetica Neue Thin" charset="0"/>
                <a:ea typeface="Helvetica Neue Thin" charset="0"/>
                <a:cs typeface="Helvetica Neue Thin" charset="0"/>
              </a:rPr>
              <a:t>o </a:t>
            </a:r>
            <a:r>
              <a:rPr lang="pt-BR" b="1" dirty="0" smtClean="0">
                <a:latin typeface="Helvetica Neue Thin" charset="0"/>
                <a:ea typeface="Helvetica Neue Thin" charset="0"/>
                <a:cs typeface="Helvetica Neue Thin" charset="0"/>
              </a:rPr>
              <a:t>distúrbio</a:t>
            </a:r>
            <a:r>
              <a:rPr lang="pt-BR" dirty="0" smtClean="0">
                <a:latin typeface="Helvetica Neue Thin" charset="0"/>
                <a:ea typeface="Helvetica Neue Thin" charset="0"/>
                <a:cs typeface="Helvetica Neue Thin" charset="0"/>
              </a:rPr>
              <a:t> deve ser estudado em dinâmicas </a:t>
            </a:r>
            <a:r>
              <a:rPr lang="pt-BR" b="1" dirty="0" err="1" smtClean="0">
                <a:solidFill>
                  <a:srgbClr val="7A81FF"/>
                </a:solidFill>
                <a:latin typeface="Helvetica Neue Thin" charset="0"/>
                <a:ea typeface="Helvetica Neue Thin" charset="0"/>
                <a:cs typeface="Helvetica Neue Thin" charset="0"/>
              </a:rPr>
              <a:t>eco-evolutivas</a:t>
            </a:r>
            <a:endParaRPr lang="pt-BR" dirty="0" smtClean="0">
              <a:latin typeface="Helvetica Neue Thin" charset="0"/>
              <a:ea typeface="Helvetica Neue Thin" charset="0"/>
              <a:cs typeface="Helvetica Neue Thin" charset="0"/>
            </a:endParaRPr>
          </a:p>
        </p:txBody>
      </p:sp>
      <p:grpSp>
        <p:nvGrpSpPr>
          <p:cNvPr id="13" name="Group 12"/>
          <p:cNvGrpSpPr/>
          <p:nvPr/>
        </p:nvGrpSpPr>
        <p:grpSpPr>
          <a:xfrm>
            <a:off x="7113722" y="73099"/>
            <a:ext cx="4931135" cy="428533"/>
            <a:chOff x="7113722" y="73099"/>
            <a:chExt cx="4931135" cy="428533"/>
          </a:xfrm>
        </p:grpSpPr>
        <p:sp>
          <p:nvSpPr>
            <p:cNvPr id="14" name="Title 1"/>
            <p:cNvSpPr txBox="1">
              <a:spLocks/>
            </p:cNvSpPr>
            <p:nvPr/>
          </p:nvSpPr>
          <p:spPr>
            <a:xfrm>
              <a:off x="7113722" y="73099"/>
              <a:ext cx="4097626"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smtClean="0">
                  <a:solidFill>
                    <a:schemeClr val="bg1">
                      <a:lumMod val="50000"/>
                    </a:schemeClr>
                  </a:solidFill>
                  <a:latin typeface="Helvetica Neue Thin" charset="0"/>
                  <a:ea typeface="Helvetica Neue Thin" charset="0"/>
                  <a:cs typeface="Helvetica Neue Thin" charset="0"/>
                </a:rPr>
                <a:t>discussão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5"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
        <p:nvSpPr>
          <p:cNvPr id="19" name="Title 1"/>
          <p:cNvSpPr txBox="1">
            <a:spLocks/>
          </p:cNvSpPr>
          <p:nvPr/>
        </p:nvSpPr>
        <p:spPr>
          <a:xfrm>
            <a:off x="3607992" y="0"/>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smtClean="0">
                <a:latin typeface="Helvetica Neue Thin" charset="0"/>
                <a:ea typeface="Helvetica Neue Thin" charset="0"/>
                <a:cs typeface="Helvetica Neue Thin" charset="0"/>
              </a:rPr>
              <a:t>conclusões</a:t>
            </a:r>
            <a:endParaRPr lang="en-US" sz="36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70962140"/>
      </p:ext>
    </p:extLst>
  </p:cSld>
  <p:clrMapOvr>
    <a:masterClrMapping/>
  </p:clrMapOvr>
  <p:timing>
    <p:tnLst>
      <p:par>
        <p:cTn id="1" dur="indefinite" restart="never" nodeType="tmRoot"/>
      </p:par>
    </p:tnLst>
  </p:timing>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Freeform: Shape 167"/>
          <p:cNvSpPr/>
          <p:nvPr/>
        </p:nvSpPr>
        <p:spPr>
          <a:xfrm>
            <a:off x="5834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9" name="Freeform: Shape 167"/>
          <p:cNvSpPr/>
          <p:nvPr/>
        </p:nvSpPr>
        <p:spPr>
          <a:xfrm>
            <a:off x="4904195" y="40428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5" name="Freeform: Shape 167"/>
          <p:cNvSpPr/>
          <p:nvPr/>
        </p:nvSpPr>
        <p:spPr>
          <a:xfrm>
            <a:off x="127494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6" name="Freeform: Shape 167"/>
          <p:cNvSpPr/>
          <p:nvPr/>
        </p:nvSpPr>
        <p:spPr>
          <a:xfrm>
            <a:off x="188324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7" name="Freeform: Shape 167"/>
          <p:cNvSpPr/>
          <p:nvPr/>
        </p:nvSpPr>
        <p:spPr>
          <a:xfrm>
            <a:off x="248613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8" name="Freeform: Shape 167"/>
          <p:cNvSpPr/>
          <p:nvPr/>
        </p:nvSpPr>
        <p:spPr>
          <a:xfrm>
            <a:off x="309443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9" name="Freeform: Shape 167"/>
          <p:cNvSpPr/>
          <p:nvPr/>
        </p:nvSpPr>
        <p:spPr>
          <a:xfrm>
            <a:off x="370273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0" name="Freeform: Shape 167"/>
          <p:cNvSpPr/>
          <p:nvPr/>
        </p:nvSpPr>
        <p:spPr>
          <a:xfrm>
            <a:off x="431102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1" name="Freeform: Shape 167"/>
          <p:cNvSpPr/>
          <p:nvPr/>
        </p:nvSpPr>
        <p:spPr>
          <a:xfrm>
            <a:off x="491932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2" name="Freeform: Shape 167"/>
          <p:cNvSpPr/>
          <p:nvPr/>
        </p:nvSpPr>
        <p:spPr>
          <a:xfrm>
            <a:off x="552762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3" name="Freeform: Shape 167"/>
          <p:cNvSpPr/>
          <p:nvPr/>
        </p:nvSpPr>
        <p:spPr>
          <a:xfrm>
            <a:off x="613592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4" name="Freeform: Shape 167"/>
          <p:cNvSpPr/>
          <p:nvPr/>
        </p:nvSpPr>
        <p:spPr>
          <a:xfrm>
            <a:off x="674422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5" name="Freeform: Shape 167"/>
          <p:cNvSpPr/>
          <p:nvPr/>
        </p:nvSpPr>
        <p:spPr>
          <a:xfrm>
            <a:off x="734711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6" name="Freeform: Shape 167"/>
          <p:cNvSpPr/>
          <p:nvPr/>
        </p:nvSpPr>
        <p:spPr>
          <a:xfrm>
            <a:off x="795541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7" name="Freeform: Shape 167"/>
          <p:cNvSpPr/>
          <p:nvPr/>
        </p:nvSpPr>
        <p:spPr>
          <a:xfrm>
            <a:off x="856370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8" name="Freeform: Shape 167"/>
          <p:cNvSpPr/>
          <p:nvPr/>
        </p:nvSpPr>
        <p:spPr>
          <a:xfrm>
            <a:off x="917200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9" name="Freeform: Shape 167"/>
          <p:cNvSpPr/>
          <p:nvPr/>
        </p:nvSpPr>
        <p:spPr>
          <a:xfrm>
            <a:off x="10995813" y="5135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0" name="Freeform: Shape 167"/>
          <p:cNvSpPr/>
          <p:nvPr/>
        </p:nvSpPr>
        <p:spPr>
          <a:xfrm>
            <a:off x="1038319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1" name="Freeform: Shape 167"/>
          <p:cNvSpPr/>
          <p:nvPr/>
        </p:nvSpPr>
        <p:spPr>
          <a:xfrm>
            <a:off x="1099149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2" name="Freeform: Shape 167"/>
          <p:cNvSpPr/>
          <p:nvPr/>
        </p:nvSpPr>
        <p:spPr>
          <a:xfrm>
            <a:off x="1159979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5" name="Freeform: Shape 159"/>
          <p:cNvSpPr/>
          <p:nvPr/>
        </p:nvSpPr>
        <p:spPr>
          <a:xfrm>
            <a:off x="5834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6" name="Freeform: Shape 159"/>
          <p:cNvSpPr/>
          <p:nvPr/>
        </p:nvSpPr>
        <p:spPr>
          <a:xfrm>
            <a:off x="66664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7" name="Freeform: Shape 159"/>
          <p:cNvSpPr/>
          <p:nvPr/>
        </p:nvSpPr>
        <p:spPr>
          <a:xfrm>
            <a:off x="127494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8" name="Freeform: Shape 159"/>
          <p:cNvSpPr/>
          <p:nvPr/>
        </p:nvSpPr>
        <p:spPr>
          <a:xfrm>
            <a:off x="188324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9" name="Freeform: Shape 159"/>
          <p:cNvSpPr/>
          <p:nvPr/>
        </p:nvSpPr>
        <p:spPr>
          <a:xfrm>
            <a:off x="248613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0" name="Freeform: Shape 159"/>
          <p:cNvSpPr/>
          <p:nvPr/>
        </p:nvSpPr>
        <p:spPr>
          <a:xfrm>
            <a:off x="309443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1" name="Freeform: Shape 159"/>
          <p:cNvSpPr/>
          <p:nvPr/>
        </p:nvSpPr>
        <p:spPr>
          <a:xfrm>
            <a:off x="3702730"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2" name="Freeform: Shape 159"/>
          <p:cNvSpPr/>
          <p:nvPr/>
        </p:nvSpPr>
        <p:spPr>
          <a:xfrm>
            <a:off x="431102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3" name="Freeform: Shape 159"/>
          <p:cNvSpPr/>
          <p:nvPr/>
        </p:nvSpPr>
        <p:spPr>
          <a:xfrm>
            <a:off x="4919326"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4" name="Freeform: Shape 159"/>
          <p:cNvSpPr/>
          <p:nvPr/>
        </p:nvSpPr>
        <p:spPr>
          <a:xfrm>
            <a:off x="10361116" y="23231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5" name="Freeform: Shape 159"/>
          <p:cNvSpPr/>
          <p:nvPr/>
        </p:nvSpPr>
        <p:spPr>
          <a:xfrm>
            <a:off x="613592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6" name="Freeform: Shape 159"/>
          <p:cNvSpPr/>
          <p:nvPr/>
        </p:nvSpPr>
        <p:spPr>
          <a:xfrm>
            <a:off x="674422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7" name="Freeform: Shape 159"/>
          <p:cNvSpPr/>
          <p:nvPr/>
        </p:nvSpPr>
        <p:spPr>
          <a:xfrm>
            <a:off x="734711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8" name="Freeform: Shape 159"/>
          <p:cNvSpPr/>
          <p:nvPr/>
        </p:nvSpPr>
        <p:spPr>
          <a:xfrm>
            <a:off x="795541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9" name="Freeform: Shape 159"/>
          <p:cNvSpPr/>
          <p:nvPr/>
        </p:nvSpPr>
        <p:spPr>
          <a:xfrm>
            <a:off x="856370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0" name="Freeform: Shape 159"/>
          <p:cNvSpPr/>
          <p:nvPr/>
        </p:nvSpPr>
        <p:spPr>
          <a:xfrm>
            <a:off x="917200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1" name="Freeform: Shape 159"/>
          <p:cNvSpPr/>
          <p:nvPr/>
        </p:nvSpPr>
        <p:spPr>
          <a:xfrm>
            <a:off x="977489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2" name="Freeform: Shape 159"/>
          <p:cNvSpPr/>
          <p:nvPr/>
        </p:nvSpPr>
        <p:spPr>
          <a:xfrm>
            <a:off x="10383196"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3" name="Freeform: Shape 159"/>
          <p:cNvSpPr/>
          <p:nvPr/>
        </p:nvSpPr>
        <p:spPr>
          <a:xfrm>
            <a:off x="10991494"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4" name="Freeform: Shape 159"/>
          <p:cNvSpPr/>
          <p:nvPr/>
        </p:nvSpPr>
        <p:spPr>
          <a:xfrm>
            <a:off x="11599792"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6" name="Freeform: Shape 167"/>
          <p:cNvSpPr/>
          <p:nvPr/>
        </p:nvSpPr>
        <p:spPr>
          <a:xfrm>
            <a:off x="5834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7" name="Freeform: Shape 167"/>
          <p:cNvSpPr/>
          <p:nvPr/>
        </p:nvSpPr>
        <p:spPr>
          <a:xfrm>
            <a:off x="66664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8" name="Freeform: Shape 167"/>
          <p:cNvSpPr/>
          <p:nvPr/>
        </p:nvSpPr>
        <p:spPr>
          <a:xfrm>
            <a:off x="127494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9" name="Freeform: Shape 167"/>
          <p:cNvSpPr/>
          <p:nvPr/>
        </p:nvSpPr>
        <p:spPr>
          <a:xfrm>
            <a:off x="188324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0" name="Freeform: Shape 167"/>
          <p:cNvSpPr/>
          <p:nvPr/>
        </p:nvSpPr>
        <p:spPr>
          <a:xfrm>
            <a:off x="248613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1" name="Freeform: Shape 167"/>
          <p:cNvSpPr/>
          <p:nvPr/>
        </p:nvSpPr>
        <p:spPr>
          <a:xfrm>
            <a:off x="309443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2" name="Freeform: Shape 167"/>
          <p:cNvSpPr/>
          <p:nvPr/>
        </p:nvSpPr>
        <p:spPr>
          <a:xfrm>
            <a:off x="370273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3" name="Freeform: Shape 167"/>
          <p:cNvSpPr/>
          <p:nvPr/>
        </p:nvSpPr>
        <p:spPr>
          <a:xfrm>
            <a:off x="431102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4" name="Freeform: Shape 167"/>
          <p:cNvSpPr/>
          <p:nvPr/>
        </p:nvSpPr>
        <p:spPr>
          <a:xfrm>
            <a:off x="491932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5" name="Freeform: Shape 167"/>
          <p:cNvSpPr/>
          <p:nvPr/>
        </p:nvSpPr>
        <p:spPr>
          <a:xfrm>
            <a:off x="5520757" y="28539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6" name="Freeform: Shape 167"/>
          <p:cNvSpPr/>
          <p:nvPr/>
        </p:nvSpPr>
        <p:spPr>
          <a:xfrm>
            <a:off x="613592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7" name="Freeform: Shape 167"/>
          <p:cNvSpPr/>
          <p:nvPr/>
        </p:nvSpPr>
        <p:spPr>
          <a:xfrm>
            <a:off x="674422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8" name="Freeform: Shape 167"/>
          <p:cNvSpPr/>
          <p:nvPr/>
        </p:nvSpPr>
        <p:spPr>
          <a:xfrm>
            <a:off x="734711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9" name="Freeform: Shape 167"/>
          <p:cNvSpPr/>
          <p:nvPr/>
        </p:nvSpPr>
        <p:spPr>
          <a:xfrm>
            <a:off x="795541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0" name="Freeform: Shape 167"/>
          <p:cNvSpPr/>
          <p:nvPr/>
        </p:nvSpPr>
        <p:spPr>
          <a:xfrm>
            <a:off x="856370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1" name="Freeform: Shape 167"/>
          <p:cNvSpPr/>
          <p:nvPr/>
        </p:nvSpPr>
        <p:spPr>
          <a:xfrm>
            <a:off x="917200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2" name="Freeform: Shape 167"/>
          <p:cNvSpPr/>
          <p:nvPr/>
        </p:nvSpPr>
        <p:spPr>
          <a:xfrm>
            <a:off x="978030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3" name="Freeform: Shape 167"/>
          <p:cNvSpPr/>
          <p:nvPr/>
        </p:nvSpPr>
        <p:spPr>
          <a:xfrm>
            <a:off x="1038319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4" name="Freeform: Shape 167"/>
          <p:cNvSpPr/>
          <p:nvPr/>
        </p:nvSpPr>
        <p:spPr>
          <a:xfrm>
            <a:off x="1099149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5" name="Freeform: Shape 167"/>
          <p:cNvSpPr/>
          <p:nvPr/>
        </p:nvSpPr>
        <p:spPr>
          <a:xfrm>
            <a:off x="1159979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6" name="Freeform: Shape 159"/>
          <p:cNvSpPr/>
          <p:nvPr/>
        </p:nvSpPr>
        <p:spPr>
          <a:xfrm>
            <a:off x="5834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7" name="Freeform: Shape 159"/>
          <p:cNvSpPr/>
          <p:nvPr/>
        </p:nvSpPr>
        <p:spPr>
          <a:xfrm>
            <a:off x="66664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8" name="Freeform: Shape 159"/>
          <p:cNvSpPr/>
          <p:nvPr/>
        </p:nvSpPr>
        <p:spPr>
          <a:xfrm>
            <a:off x="3089026" y="464930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9" name="Freeform: Shape 159"/>
          <p:cNvSpPr/>
          <p:nvPr/>
        </p:nvSpPr>
        <p:spPr>
          <a:xfrm>
            <a:off x="188324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0" name="Freeform: Shape 159"/>
          <p:cNvSpPr/>
          <p:nvPr/>
        </p:nvSpPr>
        <p:spPr>
          <a:xfrm>
            <a:off x="2486134"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1" name="Freeform: Shape 159"/>
          <p:cNvSpPr/>
          <p:nvPr/>
        </p:nvSpPr>
        <p:spPr>
          <a:xfrm>
            <a:off x="309443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2" name="Freeform: Shape 159"/>
          <p:cNvSpPr/>
          <p:nvPr/>
        </p:nvSpPr>
        <p:spPr>
          <a:xfrm>
            <a:off x="3702730"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3" name="Freeform: Shape 159"/>
          <p:cNvSpPr/>
          <p:nvPr/>
        </p:nvSpPr>
        <p:spPr>
          <a:xfrm>
            <a:off x="431102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4" name="Freeform: Shape 159"/>
          <p:cNvSpPr/>
          <p:nvPr/>
        </p:nvSpPr>
        <p:spPr>
          <a:xfrm>
            <a:off x="4919326"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5" name="Freeform: Shape 159"/>
          <p:cNvSpPr/>
          <p:nvPr/>
        </p:nvSpPr>
        <p:spPr>
          <a:xfrm>
            <a:off x="5527624"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6" name="Freeform: Shape 159"/>
          <p:cNvSpPr/>
          <p:nvPr/>
        </p:nvSpPr>
        <p:spPr>
          <a:xfrm>
            <a:off x="613592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7" name="Freeform: Shape 159"/>
          <p:cNvSpPr/>
          <p:nvPr/>
        </p:nvSpPr>
        <p:spPr>
          <a:xfrm>
            <a:off x="7958113" y="467192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8" name="Freeform: Shape 159"/>
          <p:cNvSpPr/>
          <p:nvPr/>
        </p:nvSpPr>
        <p:spPr>
          <a:xfrm>
            <a:off x="734711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9" name="Freeform: Shape 159"/>
          <p:cNvSpPr/>
          <p:nvPr/>
        </p:nvSpPr>
        <p:spPr>
          <a:xfrm>
            <a:off x="7955410"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0" name="Freeform: Shape 159"/>
          <p:cNvSpPr/>
          <p:nvPr/>
        </p:nvSpPr>
        <p:spPr>
          <a:xfrm>
            <a:off x="856370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1" name="Freeform: Shape 159"/>
          <p:cNvSpPr/>
          <p:nvPr/>
        </p:nvSpPr>
        <p:spPr>
          <a:xfrm>
            <a:off x="917200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2" name="Freeform: Shape 159"/>
          <p:cNvSpPr/>
          <p:nvPr/>
        </p:nvSpPr>
        <p:spPr>
          <a:xfrm>
            <a:off x="977489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3" name="Freeform: Shape 159"/>
          <p:cNvSpPr/>
          <p:nvPr/>
        </p:nvSpPr>
        <p:spPr>
          <a:xfrm>
            <a:off x="10383196"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4" name="Freeform: Shape 159"/>
          <p:cNvSpPr/>
          <p:nvPr/>
        </p:nvSpPr>
        <p:spPr>
          <a:xfrm>
            <a:off x="650029"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5" name="Freeform: Shape 159"/>
          <p:cNvSpPr/>
          <p:nvPr/>
        </p:nvSpPr>
        <p:spPr>
          <a:xfrm>
            <a:off x="11599792"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6" name="Freeform: Shape 167"/>
          <p:cNvSpPr/>
          <p:nvPr/>
        </p:nvSpPr>
        <p:spPr>
          <a:xfrm>
            <a:off x="5834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7" name="Freeform: Shape 167"/>
          <p:cNvSpPr/>
          <p:nvPr/>
        </p:nvSpPr>
        <p:spPr>
          <a:xfrm>
            <a:off x="66664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8" name="Freeform: Shape 167"/>
          <p:cNvSpPr/>
          <p:nvPr/>
        </p:nvSpPr>
        <p:spPr>
          <a:xfrm>
            <a:off x="127494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9" name="Freeform: Shape 167"/>
          <p:cNvSpPr/>
          <p:nvPr/>
        </p:nvSpPr>
        <p:spPr>
          <a:xfrm>
            <a:off x="5520757" y="6483453"/>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0" name="Freeform: Shape 167"/>
          <p:cNvSpPr/>
          <p:nvPr/>
        </p:nvSpPr>
        <p:spPr>
          <a:xfrm>
            <a:off x="248613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1" name="Freeform: Shape 167"/>
          <p:cNvSpPr/>
          <p:nvPr/>
        </p:nvSpPr>
        <p:spPr>
          <a:xfrm>
            <a:off x="309443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2" name="Freeform: Shape 167"/>
          <p:cNvSpPr/>
          <p:nvPr/>
        </p:nvSpPr>
        <p:spPr>
          <a:xfrm>
            <a:off x="370273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3" name="Freeform: Shape 167"/>
          <p:cNvSpPr/>
          <p:nvPr/>
        </p:nvSpPr>
        <p:spPr>
          <a:xfrm>
            <a:off x="431102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4" name="Freeform: Shape 167"/>
          <p:cNvSpPr/>
          <p:nvPr/>
        </p:nvSpPr>
        <p:spPr>
          <a:xfrm>
            <a:off x="491932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5" name="Freeform: Shape 167"/>
          <p:cNvSpPr/>
          <p:nvPr/>
        </p:nvSpPr>
        <p:spPr>
          <a:xfrm>
            <a:off x="552762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6" name="Freeform: Shape 167"/>
          <p:cNvSpPr/>
          <p:nvPr/>
        </p:nvSpPr>
        <p:spPr>
          <a:xfrm>
            <a:off x="613592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7" name="Freeform: Shape 167"/>
          <p:cNvSpPr/>
          <p:nvPr/>
        </p:nvSpPr>
        <p:spPr>
          <a:xfrm>
            <a:off x="674422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8" name="Freeform: Shape 167"/>
          <p:cNvSpPr/>
          <p:nvPr/>
        </p:nvSpPr>
        <p:spPr>
          <a:xfrm>
            <a:off x="734711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9" name="Freeform: Shape 167"/>
          <p:cNvSpPr/>
          <p:nvPr/>
        </p:nvSpPr>
        <p:spPr>
          <a:xfrm>
            <a:off x="10995813" y="40568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0" name="Freeform: Shape 167"/>
          <p:cNvSpPr/>
          <p:nvPr/>
        </p:nvSpPr>
        <p:spPr>
          <a:xfrm>
            <a:off x="856370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1" name="Freeform: Shape 167"/>
          <p:cNvSpPr/>
          <p:nvPr/>
        </p:nvSpPr>
        <p:spPr>
          <a:xfrm>
            <a:off x="917200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2" name="Freeform: Shape 167"/>
          <p:cNvSpPr/>
          <p:nvPr/>
        </p:nvSpPr>
        <p:spPr>
          <a:xfrm>
            <a:off x="978030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3" name="Freeform: Shape 167"/>
          <p:cNvSpPr/>
          <p:nvPr/>
        </p:nvSpPr>
        <p:spPr>
          <a:xfrm>
            <a:off x="1038319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4" name="Freeform: Shape 167"/>
          <p:cNvSpPr/>
          <p:nvPr/>
        </p:nvSpPr>
        <p:spPr>
          <a:xfrm>
            <a:off x="1099149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5" name="Freeform: Shape 167"/>
          <p:cNvSpPr/>
          <p:nvPr/>
        </p:nvSpPr>
        <p:spPr>
          <a:xfrm>
            <a:off x="1159979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6" name="Freeform: Shape 159"/>
          <p:cNvSpPr/>
          <p:nvPr/>
        </p:nvSpPr>
        <p:spPr>
          <a:xfrm>
            <a:off x="5834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7" name="Freeform: Shape 159"/>
          <p:cNvSpPr/>
          <p:nvPr/>
        </p:nvSpPr>
        <p:spPr>
          <a:xfrm>
            <a:off x="66664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8" name="Freeform: Shape 159"/>
          <p:cNvSpPr/>
          <p:nvPr/>
        </p:nvSpPr>
        <p:spPr>
          <a:xfrm>
            <a:off x="127494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9" name="Freeform: Shape 159"/>
          <p:cNvSpPr/>
          <p:nvPr/>
        </p:nvSpPr>
        <p:spPr>
          <a:xfrm>
            <a:off x="188324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0" name="Freeform: Shape 159"/>
          <p:cNvSpPr/>
          <p:nvPr/>
        </p:nvSpPr>
        <p:spPr>
          <a:xfrm>
            <a:off x="248613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1" name="Freeform: Shape 159"/>
          <p:cNvSpPr/>
          <p:nvPr/>
        </p:nvSpPr>
        <p:spPr>
          <a:xfrm>
            <a:off x="309443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2" name="Freeform: Shape 159"/>
          <p:cNvSpPr/>
          <p:nvPr/>
        </p:nvSpPr>
        <p:spPr>
          <a:xfrm>
            <a:off x="3702730"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3" name="Freeform: Shape 159"/>
          <p:cNvSpPr/>
          <p:nvPr/>
        </p:nvSpPr>
        <p:spPr>
          <a:xfrm>
            <a:off x="431102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4" name="Freeform: Shape 159"/>
          <p:cNvSpPr/>
          <p:nvPr/>
        </p:nvSpPr>
        <p:spPr>
          <a:xfrm>
            <a:off x="7344409" y="406108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5" name="Freeform: Shape 159"/>
          <p:cNvSpPr/>
          <p:nvPr/>
        </p:nvSpPr>
        <p:spPr>
          <a:xfrm>
            <a:off x="552762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6" name="Freeform: Shape 159"/>
          <p:cNvSpPr/>
          <p:nvPr/>
        </p:nvSpPr>
        <p:spPr>
          <a:xfrm>
            <a:off x="613592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7" name="Freeform: Shape 159"/>
          <p:cNvSpPr/>
          <p:nvPr/>
        </p:nvSpPr>
        <p:spPr>
          <a:xfrm>
            <a:off x="674422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8" name="Freeform: Shape 159"/>
          <p:cNvSpPr/>
          <p:nvPr/>
        </p:nvSpPr>
        <p:spPr>
          <a:xfrm>
            <a:off x="734711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9" name="Freeform: Shape 159"/>
          <p:cNvSpPr/>
          <p:nvPr/>
        </p:nvSpPr>
        <p:spPr>
          <a:xfrm>
            <a:off x="795541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0" name="Freeform: Shape 159"/>
          <p:cNvSpPr/>
          <p:nvPr/>
        </p:nvSpPr>
        <p:spPr>
          <a:xfrm>
            <a:off x="856370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1" name="Freeform: Shape 159"/>
          <p:cNvSpPr/>
          <p:nvPr/>
        </p:nvSpPr>
        <p:spPr>
          <a:xfrm>
            <a:off x="917200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2" name="Freeform: Shape 159"/>
          <p:cNvSpPr/>
          <p:nvPr/>
        </p:nvSpPr>
        <p:spPr>
          <a:xfrm>
            <a:off x="977489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3" name="Freeform: Shape 159"/>
          <p:cNvSpPr/>
          <p:nvPr/>
        </p:nvSpPr>
        <p:spPr>
          <a:xfrm>
            <a:off x="10383196"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4" name="Freeform: Shape 159"/>
          <p:cNvSpPr/>
          <p:nvPr/>
        </p:nvSpPr>
        <p:spPr>
          <a:xfrm>
            <a:off x="1099149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5" name="Freeform: Shape 159"/>
          <p:cNvSpPr/>
          <p:nvPr/>
        </p:nvSpPr>
        <p:spPr>
          <a:xfrm>
            <a:off x="11599792"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6" name="Freeform: Shape 167"/>
          <p:cNvSpPr/>
          <p:nvPr/>
        </p:nvSpPr>
        <p:spPr>
          <a:xfrm>
            <a:off x="5834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7" name="Freeform: Shape 167"/>
          <p:cNvSpPr/>
          <p:nvPr/>
        </p:nvSpPr>
        <p:spPr>
          <a:xfrm>
            <a:off x="66664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8" name="Freeform: Shape 167"/>
          <p:cNvSpPr/>
          <p:nvPr/>
        </p:nvSpPr>
        <p:spPr>
          <a:xfrm>
            <a:off x="127494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9" name="Freeform: Shape 167"/>
          <p:cNvSpPr/>
          <p:nvPr/>
        </p:nvSpPr>
        <p:spPr>
          <a:xfrm>
            <a:off x="188324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0" name="Freeform: Shape 167"/>
          <p:cNvSpPr/>
          <p:nvPr/>
        </p:nvSpPr>
        <p:spPr>
          <a:xfrm>
            <a:off x="248613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1" name="Freeform: Shape 167"/>
          <p:cNvSpPr/>
          <p:nvPr/>
        </p:nvSpPr>
        <p:spPr>
          <a:xfrm>
            <a:off x="309443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2" name="Freeform: Shape 167"/>
          <p:cNvSpPr/>
          <p:nvPr/>
        </p:nvSpPr>
        <p:spPr>
          <a:xfrm>
            <a:off x="370273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3" name="Freeform: Shape 167"/>
          <p:cNvSpPr/>
          <p:nvPr/>
        </p:nvSpPr>
        <p:spPr>
          <a:xfrm>
            <a:off x="431102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4" name="Freeform: Shape 167"/>
          <p:cNvSpPr/>
          <p:nvPr/>
        </p:nvSpPr>
        <p:spPr>
          <a:xfrm>
            <a:off x="491932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5" name="Freeform: Shape 167"/>
          <p:cNvSpPr/>
          <p:nvPr/>
        </p:nvSpPr>
        <p:spPr>
          <a:xfrm>
            <a:off x="552762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6" name="Freeform: Shape 167"/>
          <p:cNvSpPr/>
          <p:nvPr/>
        </p:nvSpPr>
        <p:spPr>
          <a:xfrm>
            <a:off x="613592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7" name="Freeform: Shape 167"/>
          <p:cNvSpPr/>
          <p:nvPr/>
        </p:nvSpPr>
        <p:spPr>
          <a:xfrm>
            <a:off x="674422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8" name="Freeform: Shape 167"/>
          <p:cNvSpPr/>
          <p:nvPr/>
        </p:nvSpPr>
        <p:spPr>
          <a:xfrm>
            <a:off x="734711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9" name="Freeform: Shape 167"/>
          <p:cNvSpPr/>
          <p:nvPr/>
        </p:nvSpPr>
        <p:spPr>
          <a:xfrm>
            <a:off x="795541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0" name="Freeform: Shape 167"/>
          <p:cNvSpPr/>
          <p:nvPr/>
        </p:nvSpPr>
        <p:spPr>
          <a:xfrm>
            <a:off x="856370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1" name="Freeform: Shape 167"/>
          <p:cNvSpPr/>
          <p:nvPr/>
        </p:nvSpPr>
        <p:spPr>
          <a:xfrm>
            <a:off x="917200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2" name="Freeform: Shape 167"/>
          <p:cNvSpPr/>
          <p:nvPr/>
        </p:nvSpPr>
        <p:spPr>
          <a:xfrm>
            <a:off x="978030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3" name="Freeform: Shape 167"/>
          <p:cNvSpPr/>
          <p:nvPr/>
        </p:nvSpPr>
        <p:spPr>
          <a:xfrm>
            <a:off x="6741672" y="527800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4" name="Freeform: Shape 167"/>
          <p:cNvSpPr/>
          <p:nvPr/>
        </p:nvSpPr>
        <p:spPr>
          <a:xfrm>
            <a:off x="1099149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5" name="Freeform: Shape 167"/>
          <p:cNvSpPr/>
          <p:nvPr/>
        </p:nvSpPr>
        <p:spPr>
          <a:xfrm>
            <a:off x="1159979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6" name="Freeform: Shape 159"/>
          <p:cNvSpPr/>
          <p:nvPr/>
        </p:nvSpPr>
        <p:spPr>
          <a:xfrm>
            <a:off x="5834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7" name="Freeform: Shape 159"/>
          <p:cNvSpPr/>
          <p:nvPr/>
        </p:nvSpPr>
        <p:spPr>
          <a:xfrm>
            <a:off x="66664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8" name="Freeform: Shape 159"/>
          <p:cNvSpPr/>
          <p:nvPr/>
        </p:nvSpPr>
        <p:spPr>
          <a:xfrm>
            <a:off x="127494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9" name="Freeform: Shape 159"/>
          <p:cNvSpPr/>
          <p:nvPr/>
        </p:nvSpPr>
        <p:spPr>
          <a:xfrm>
            <a:off x="188324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0" name="Freeform: Shape 159"/>
          <p:cNvSpPr/>
          <p:nvPr/>
        </p:nvSpPr>
        <p:spPr>
          <a:xfrm>
            <a:off x="248613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1" name="Freeform: Shape 159"/>
          <p:cNvSpPr/>
          <p:nvPr/>
        </p:nvSpPr>
        <p:spPr>
          <a:xfrm>
            <a:off x="309443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2" name="Freeform: Shape 159"/>
          <p:cNvSpPr/>
          <p:nvPr/>
        </p:nvSpPr>
        <p:spPr>
          <a:xfrm>
            <a:off x="3702730"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3" name="Freeform: Shape 159"/>
          <p:cNvSpPr/>
          <p:nvPr/>
        </p:nvSpPr>
        <p:spPr>
          <a:xfrm>
            <a:off x="431102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4" name="Freeform: Shape 159"/>
          <p:cNvSpPr/>
          <p:nvPr/>
        </p:nvSpPr>
        <p:spPr>
          <a:xfrm>
            <a:off x="4919326"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5" name="Freeform: Shape 159"/>
          <p:cNvSpPr/>
          <p:nvPr/>
        </p:nvSpPr>
        <p:spPr>
          <a:xfrm>
            <a:off x="5511091" y="-7589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6" name="Freeform: Shape 159"/>
          <p:cNvSpPr/>
          <p:nvPr/>
        </p:nvSpPr>
        <p:spPr>
          <a:xfrm>
            <a:off x="613592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7" name="Freeform: Shape 159"/>
          <p:cNvSpPr/>
          <p:nvPr/>
        </p:nvSpPr>
        <p:spPr>
          <a:xfrm>
            <a:off x="674422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8" name="Freeform: Shape 159"/>
          <p:cNvSpPr/>
          <p:nvPr/>
        </p:nvSpPr>
        <p:spPr>
          <a:xfrm>
            <a:off x="734711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9" name="Freeform: Shape 159"/>
          <p:cNvSpPr/>
          <p:nvPr/>
        </p:nvSpPr>
        <p:spPr>
          <a:xfrm>
            <a:off x="795541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0" name="Freeform: Shape 159"/>
          <p:cNvSpPr/>
          <p:nvPr/>
        </p:nvSpPr>
        <p:spPr>
          <a:xfrm>
            <a:off x="856370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1" name="Freeform: Shape 159"/>
          <p:cNvSpPr/>
          <p:nvPr/>
        </p:nvSpPr>
        <p:spPr>
          <a:xfrm>
            <a:off x="917200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2" name="Freeform: Shape 159"/>
          <p:cNvSpPr/>
          <p:nvPr/>
        </p:nvSpPr>
        <p:spPr>
          <a:xfrm>
            <a:off x="977489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3" name="Freeform: Shape 159"/>
          <p:cNvSpPr/>
          <p:nvPr/>
        </p:nvSpPr>
        <p:spPr>
          <a:xfrm>
            <a:off x="10383196"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4" name="Freeform: Shape 159"/>
          <p:cNvSpPr/>
          <p:nvPr/>
        </p:nvSpPr>
        <p:spPr>
          <a:xfrm>
            <a:off x="10991494"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5" name="Freeform: Shape 159"/>
          <p:cNvSpPr/>
          <p:nvPr/>
        </p:nvSpPr>
        <p:spPr>
          <a:xfrm>
            <a:off x="11599792"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35" name="Freeform: Shape 167"/>
          <p:cNvSpPr/>
          <p:nvPr/>
        </p:nvSpPr>
        <p:spPr>
          <a:xfrm>
            <a:off x="11599792"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5" name="Freeform: Shape 159"/>
          <p:cNvSpPr/>
          <p:nvPr/>
        </p:nvSpPr>
        <p:spPr>
          <a:xfrm>
            <a:off x="11599792"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19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6" name="Freeform: Shape 167"/>
          <p:cNvSpPr/>
          <p:nvPr/>
        </p:nvSpPr>
        <p:spPr>
          <a:xfrm>
            <a:off x="10991494"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7" name="Freeform: Shape 167"/>
          <p:cNvSpPr/>
          <p:nvPr/>
        </p:nvSpPr>
        <p:spPr>
          <a:xfrm>
            <a:off x="10383196"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8" name="Freeform: Shape 167"/>
          <p:cNvSpPr/>
          <p:nvPr/>
        </p:nvSpPr>
        <p:spPr>
          <a:xfrm>
            <a:off x="9788641" y="46906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9" name="Freeform: Shape 167"/>
          <p:cNvSpPr/>
          <p:nvPr/>
        </p:nvSpPr>
        <p:spPr>
          <a:xfrm>
            <a:off x="9172006"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0" name="Freeform: Shape 167"/>
          <p:cNvSpPr/>
          <p:nvPr/>
        </p:nvSpPr>
        <p:spPr>
          <a:xfrm>
            <a:off x="8563708"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1" name="Freeform: Shape 167"/>
          <p:cNvSpPr/>
          <p:nvPr/>
        </p:nvSpPr>
        <p:spPr>
          <a:xfrm>
            <a:off x="6741672" y="47382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2" name="Freeform: Shape 167"/>
          <p:cNvSpPr/>
          <p:nvPr/>
        </p:nvSpPr>
        <p:spPr>
          <a:xfrm>
            <a:off x="7347112"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3" name="Freeform: Shape 167"/>
          <p:cNvSpPr/>
          <p:nvPr/>
        </p:nvSpPr>
        <p:spPr>
          <a:xfrm>
            <a:off x="673881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4" name="Freeform: Shape 167"/>
          <p:cNvSpPr/>
          <p:nvPr/>
        </p:nvSpPr>
        <p:spPr>
          <a:xfrm>
            <a:off x="613051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5" name="Freeform: Shape 167"/>
          <p:cNvSpPr/>
          <p:nvPr/>
        </p:nvSpPr>
        <p:spPr>
          <a:xfrm>
            <a:off x="552221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6" name="Freeform: Shape 167"/>
          <p:cNvSpPr/>
          <p:nvPr/>
        </p:nvSpPr>
        <p:spPr>
          <a:xfrm>
            <a:off x="491392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7" name="Freeform: Shape 167"/>
          <p:cNvSpPr/>
          <p:nvPr/>
        </p:nvSpPr>
        <p:spPr>
          <a:xfrm>
            <a:off x="430562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8" name="Freeform: Shape 167"/>
          <p:cNvSpPr/>
          <p:nvPr/>
        </p:nvSpPr>
        <p:spPr>
          <a:xfrm>
            <a:off x="369732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9" name="Freeform: Shape 167"/>
          <p:cNvSpPr/>
          <p:nvPr/>
        </p:nvSpPr>
        <p:spPr>
          <a:xfrm>
            <a:off x="1883242" y="347600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0" name="Freeform: Shape 167"/>
          <p:cNvSpPr/>
          <p:nvPr/>
        </p:nvSpPr>
        <p:spPr>
          <a:xfrm>
            <a:off x="248072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1" name="Freeform: Shape 167"/>
          <p:cNvSpPr/>
          <p:nvPr/>
        </p:nvSpPr>
        <p:spPr>
          <a:xfrm>
            <a:off x="187243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2" name="Freeform: Shape 167"/>
          <p:cNvSpPr/>
          <p:nvPr/>
        </p:nvSpPr>
        <p:spPr>
          <a:xfrm>
            <a:off x="126413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3" name="Freeform: Shape 167"/>
          <p:cNvSpPr/>
          <p:nvPr/>
        </p:nvSpPr>
        <p:spPr>
          <a:xfrm>
            <a:off x="65583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4" name="Freeform: Shape 167"/>
          <p:cNvSpPr/>
          <p:nvPr/>
        </p:nvSpPr>
        <p:spPr>
          <a:xfrm>
            <a:off x="4753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5" name="Freeform: Shape 159"/>
          <p:cNvSpPr/>
          <p:nvPr/>
        </p:nvSpPr>
        <p:spPr>
          <a:xfrm>
            <a:off x="10995813"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6" name="Freeform: Shape 159"/>
          <p:cNvSpPr/>
          <p:nvPr/>
        </p:nvSpPr>
        <p:spPr>
          <a:xfrm>
            <a:off x="10378877"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7" name="Freeform: Shape 159"/>
          <p:cNvSpPr/>
          <p:nvPr/>
        </p:nvSpPr>
        <p:spPr>
          <a:xfrm>
            <a:off x="9774898"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8" name="Freeform: Shape 159"/>
          <p:cNvSpPr/>
          <p:nvPr/>
        </p:nvSpPr>
        <p:spPr>
          <a:xfrm>
            <a:off x="9170919"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9" name="Freeform: Shape 159"/>
          <p:cNvSpPr/>
          <p:nvPr/>
        </p:nvSpPr>
        <p:spPr>
          <a:xfrm>
            <a:off x="8566940"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0" name="Freeform: Shape 159"/>
          <p:cNvSpPr/>
          <p:nvPr/>
        </p:nvSpPr>
        <p:spPr>
          <a:xfrm>
            <a:off x="7950004"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1" name="Freeform: Shape 159"/>
          <p:cNvSpPr/>
          <p:nvPr/>
        </p:nvSpPr>
        <p:spPr>
          <a:xfrm>
            <a:off x="7346025"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2" name="Freeform: Shape 159"/>
          <p:cNvSpPr/>
          <p:nvPr/>
        </p:nvSpPr>
        <p:spPr>
          <a:xfrm>
            <a:off x="7958113" y="110886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3" name="Freeform: Shape 159"/>
          <p:cNvSpPr/>
          <p:nvPr/>
        </p:nvSpPr>
        <p:spPr>
          <a:xfrm>
            <a:off x="6137693"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4" name="Freeform: Shape 159"/>
          <p:cNvSpPr/>
          <p:nvPr/>
        </p:nvSpPr>
        <p:spPr>
          <a:xfrm>
            <a:off x="5520757"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5" name="Freeform: Shape 159"/>
          <p:cNvSpPr/>
          <p:nvPr/>
        </p:nvSpPr>
        <p:spPr>
          <a:xfrm>
            <a:off x="4916778"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6" name="Freeform: Shape 159"/>
          <p:cNvSpPr/>
          <p:nvPr/>
        </p:nvSpPr>
        <p:spPr>
          <a:xfrm>
            <a:off x="4312799"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7" name="Freeform: Shape 159"/>
          <p:cNvSpPr/>
          <p:nvPr/>
        </p:nvSpPr>
        <p:spPr>
          <a:xfrm>
            <a:off x="3708820"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8" name="Freeform: Shape 159"/>
          <p:cNvSpPr/>
          <p:nvPr/>
        </p:nvSpPr>
        <p:spPr>
          <a:xfrm>
            <a:off x="3091884"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9" name="Freeform: Shape 159"/>
          <p:cNvSpPr/>
          <p:nvPr/>
        </p:nvSpPr>
        <p:spPr>
          <a:xfrm>
            <a:off x="2487905"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0" name="Freeform: Shape 159"/>
          <p:cNvSpPr/>
          <p:nvPr/>
        </p:nvSpPr>
        <p:spPr>
          <a:xfrm>
            <a:off x="1883242"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1" name="Freeform: Shape 159"/>
          <p:cNvSpPr/>
          <p:nvPr/>
        </p:nvSpPr>
        <p:spPr>
          <a:xfrm>
            <a:off x="1279263"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2" name="Freeform: Shape 159"/>
          <p:cNvSpPr/>
          <p:nvPr/>
        </p:nvSpPr>
        <p:spPr>
          <a:xfrm>
            <a:off x="662327"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3" name="Freeform: Shape 159"/>
          <p:cNvSpPr/>
          <p:nvPr/>
        </p:nvSpPr>
        <p:spPr>
          <a:xfrm>
            <a:off x="58348"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4" name="Freeform: Shape 167"/>
          <p:cNvSpPr/>
          <p:nvPr/>
        </p:nvSpPr>
        <p:spPr>
          <a:xfrm>
            <a:off x="5294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5" name="Freeform: Shape 167"/>
          <p:cNvSpPr/>
          <p:nvPr/>
        </p:nvSpPr>
        <p:spPr>
          <a:xfrm>
            <a:off x="66124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6" name="Freeform: Shape 167"/>
          <p:cNvSpPr/>
          <p:nvPr/>
        </p:nvSpPr>
        <p:spPr>
          <a:xfrm>
            <a:off x="126953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7" name="Freeform: Shape 167"/>
          <p:cNvSpPr/>
          <p:nvPr/>
        </p:nvSpPr>
        <p:spPr>
          <a:xfrm>
            <a:off x="4924732" y="1693241"/>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8" name="Freeform: Shape 167"/>
          <p:cNvSpPr/>
          <p:nvPr/>
        </p:nvSpPr>
        <p:spPr>
          <a:xfrm>
            <a:off x="248072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9" name="Freeform: Shape 167"/>
          <p:cNvSpPr/>
          <p:nvPr/>
        </p:nvSpPr>
        <p:spPr>
          <a:xfrm>
            <a:off x="308902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1" name="Freeform: Shape 167"/>
          <p:cNvSpPr/>
          <p:nvPr/>
        </p:nvSpPr>
        <p:spPr>
          <a:xfrm>
            <a:off x="430562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2" name="Freeform: Shape 167"/>
          <p:cNvSpPr/>
          <p:nvPr/>
        </p:nvSpPr>
        <p:spPr>
          <a:xfrm>
            <a:off x="491392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3" name="Freeform: Shape 167"/>
          <p:cNvSpPr/>
          <p:nvPr/>
        </p:nvSpPr>
        <p:spPr>
          <a:xfrm>
            <a:off x="552221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4" name="Freeform: Shape 167"/>
          <p:cNvSpPr/>
          <p:nvPr/>
        </p:nvSpPr>
        <p:spPr>
          <a:xfrm>
            <a:off x="613051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5" name="Freeform: Shape 167"/>
          <p:cNvSpPr/>
          <p:nvPr/>
        </p:nvSpPr>
        <p:spPr>
          <a:xfrm>
            <a:off x="673881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6" name="Freeform: Shape 167"/>
          <p:cNvSpPr/>
          <p:nvPr/>
        </p:nvSpPr>
        <p:spPr>
          <a:xfrm>
            <a:off x="734170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7" name="Freeform: Shape 167"/>
          <p:cNvSpPr/>
          <p:nvPr/>
        </p:nvSpPr>
        <p:spPr>
          <a:xfrm>
            <a:off x="795000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8" name="Freeform: Shape 167"/>
          <p:cNvSpPr/>
          <p:nvPr/>
        </p:nvSpPr>
        <p:spPr>
          <a:xfrm>
            <a:off x="855830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9" name="Freeform: Shape 167"/>
          <p:cNvSpPr/>
          <p:nvPr/>
        </p:nvSpPr>
        <p:spPr>
          <a:xfrm>
            <a:off x="916660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0" name="Freeform: Shape 167"/>
          <p:cNvSpPr/>
          <p:nvPr/>
        </p:nvSpPr>
        <p:spPr>
          <a:xfrm>
            <a:off x="977489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1" name="Freeform: Shape 167"/>
          <p:cNvSpPr/>
          <p:nvPr/>
        </p:nvSpPr>
        <p:spPr>
          <a:xfrm>
            <a:off x="1037779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2" name="Freeform: Shape 167"/>
          <p:cNvSpPr/>
          <p:nvPr/>
        </p:nvSpPr>
        <p:spPr>
          <a:xfrm>
            <a:off x="1098608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3" name="Freeform: Shape 167"/>
          <p:cNvSpPr/>
          <p:nvPr/>
        </p:nvSpPr>
        <p:spPr>
          <a:xfrm>
            <a:off x="1159438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4" name="Freeform: Shape 159"/>
          <p:cNvSpPr/>
          <p:nvPr/>
        </p:nvSpPr>
        <p:spPr>
          <a:xfrm>
            <a:off x="5294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5" name="Freeform: Shape 159"/>
          <p:cNvSpPr/>
          <p:nvPr/>
        </p:nvSpPr>
        <p:spPr>
          <a:xfrm>
            <a:off x="66124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6" name="Freeform: Shape 159"/>
          <p:cNvSpPr/>
          <p:nvPr/>
        </p:nvSpPr>
        <p:spPr>
          <a:xfrm>
            <a:off x="126953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7" name="Freeform: Shape 159"/>
          <p:cNvSpPr/>
          <p:nvPr/>
        </p:nvSpPr>
        <p:spPr>
          <a:xfrm>
            <a:off x="187783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8" name="Freeform: Shape 159"/>
          <p:cNvSpPr/>
          <p:nvPr/>
        </p:nvSpPr>
        <p:spPr>
          <a:xfrm>
            <a:off x="248072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9" name="Freeform: Shape 159"/>
          <p:cNvSpPr/>
          <p:nvPr/>
        </p:nvSpPr>
        <p:spPr>
          <a:xfrm>
            <a:off x="308902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0" name="Freeform: Shape 159"/>
          <p:cNvSpPr/>
          <p:nvPr/>
        </p:nvSpPr>
        <p:spPr>
          <a:xfrm>
            <a:off x="3697324"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1" name="Freeform: Shape 159"/>
          <p:cNvSpPr/>
          <p:nvPr/>
        </p:nvSpPr>
        <p:spPr>
          <a:xfrm>
            <a:off x="430562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2" name="Freeform: Shape 159"/>
          <p:cNvSpPr/>
          <p:nvPr/>
        </p:nvSpPr>
        <p:spPr>
          <a:xfrm>
            <a:off x="1867396" y="111964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3" name="Freeform: Shape 159"/>
          <p:cNvSpPr/>
          <p:nvPr/>
        </p:nvSpPr>
        <p:spPr>
          <a:xfrm>
            <a:off x="5522218"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4" name="Freeform: Shape 159"/>
          <p:cNvSpPr/>
          <p:nvPr/>
        </p:nvSpPr>
        <p:spPr>
          <a:xfrm>
            <a:off x="6130516"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5" name="Freeform: Shape 159"/>
          <p:cNvSpPr/>
          <p:nvPr/>
        </p:nvSpPr>
        <p:spPr>
          <a:xfrm>
            <a:off x="673881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6" name="Freeform: Shape 159"/>
          <p:cNvSpPr/>
          <p:nvPr/>
        </p:nvSpPr>
        <p:spPr>
          <a:xfrm>
            <a:off x="1272241" y="53445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7" name="Freeform: Shape 159"/>
          <p:cNvSpPr/>
          <p:nvPr/>
        </p:nvSpPr>
        <p:spPr>
          <a:xfrm>
            <a:off x="795000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8" name="Freeform: Shape 159"/>
          <p:cNvSpPr/>
          <p:nvPr/>
        </p:nvSpPr>
        <p:spPr>
          <a:xfrm>
            <a:off x="855830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9" name="Freeform: Shape 159"/>
          <p:cNvSpPr/>
          <p:nvPr/>
        </p:nvSpPr>
        <p:spPr>
          <a:xfrm>
            <a:off x="916660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0" name="Freeform: Shape 159"/>
          <p:cNvSpPr/>
          <p:nvPr/>
        </p:nvSpPr>
        <p:spPr>
          <a:xfrm>
            <a:off x="976949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1" name="Freeform: Shape 159"/>
          <p:cNvSpPr/>
          <p:nvPr/>
        </p:nvSpPr>
        <p:spPr>
          <a:xfrm>
            <a:off x="10377790"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2" name="Freeform: Shape 159"/>
          <p:cNvSpPr/>
          <p:nvPr/>
        </p:nvSpPr>
        <p:spPr>
          <a:xfrm>
            <a:off x="9780304"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3" name="Freeform: Shape 159"/>
          <p:cNvSpPr/>
          <p:nvPr/>
        </p:nvSpPr>
        <p:spPr>
          <a:xfrm>
            <a:off x="11594386"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5" name="Freeform: Shape 159"/>
          <p:cNvSpPr/>
          <p:nvPr/>
        </p:nvSpPr>
        <p:spPr>
          <a:xfrm>
            <a:off x="3708820" y="349116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Tree>
    <p:extLst>
      <p:ext uri="{BB962C8B-B14F-4D97-AF65-F5344CB8AC3E}">
        <p14:creationId xmlns:p14="http://schemas.microsoft.com/office/powerpoint/2010/main" val="301925517"/>
      </p:ext>
    </p:extLst>
  </p:cSld>
  <p:clrMapOvr>
    <a:masterClrMapping/>
  </p:clrMapOvr>
  <p:timing>
    <p:tnLst>
      <p:par>
        <p:cTn id="1" dur="indefinite" restart="never" nodeType="tmRoot"/>
      </p:par>
    </p:tnLst>
  </p:timing>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smtClean="0">
                <a:solidFill>
                  <a:schemeClr val="bg1">
                    <a:lumMod val="50000"/>
                  </a:schemeClr>
                </a:solidFill>
                <a:latin typeface="Helvetica Neue Thin" charset="0"/>
                <a:ea typeface="Helvetica Neue Thin" charset="0"/>
                <a:cs typeface="Helvetica Neue Thin" charset="0"/>
              </a:rPr>
              <a:t>agradecimentos</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9" name="Freeform: Shape 11"/>
          <p:cNvSpPr/>
          <p:nvPr/>
        </p:nvSpPr>
        <p:spPr>
          <a:xfrm>
            <a:off x="5111137" y="268512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454240"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5768034"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111137"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4457471"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4453786" y="45340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5770346" y="45340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7082736" y="26851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11"/>
          <p:cNvSpPr/>
          <p:nvPr/>
        </p:nvSpPr>
        <p:spPr>
          <a:xfrm>
            <a:off x="7739633"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7082736"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6419671" y="453400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20"/>
          <p:cNvSpPr/>
          <p:nvPr/>
        </p:nvSpPr>
        <p:spPr>
          <a:xfrm>
            <a:off x="7739633" y="391941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7745441" y="453400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20"/>
          <p:cNvSpPr/>
          <p:nvPr/>
        </p:nvSpPr>
        <p:spPr>
          <a:xfrm>
            <a:off x="7749970"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4453426"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577187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6425839"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7080256"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5110957"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5132482"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080076"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5764803" y="391753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642583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6431941" y="391583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Title 1"/>
          <p:cNvSpPr txBox="1">
            <a:spLocks/>
          </p:cNvSpPr>
          <p:nvPr/>
        </p:nvSpPr>
        <p:spPr>
          <a:xfrm>
            <a:off x="3803888" y="454354"/>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err="1">
                <a:latin typeface="Helvetica Neue Thin" charset="0"/>
                <a:ea typeface="Helvetica Neue Thin" charset="0"/>
                <a:cs typeface="Helvetica Neue Thin" charset="0"/>
              </a:rPr>
              <a:t>o</a:t>
            </a:r>
            <a:r>
              <a:rPr lang="en-US" sz="3600" b="1" dirty="0" err="1" smtClean="0">
                <a:latin typeface="Helvetica Neue Thin" charset="0"/>
                <a:ea typeface="Helvetica Neue Thin" charset="0"/>
                <a:cs typeface="Helvetica Neue Thin" charset="0"/>
              </a:rPr>
              <a:t>brigada</a:t>
            </a:r>
            <a:r>
              <a:rPr lang="en-US" sz="3600" b="1" dirty="0" smtClean="0">
                <a:latin typeface="Helvetica Neue Thin" charset="0"/>
                <a:ea typeface="Helvetica Neue Thin" charset="0"/>
                <a:cs typeface="Helvetica Neue Thin" charset="0"/>
              </a:rPr>
              <a:t>!</a:t>
            </a:r>
            <a:endParaRPr lang="en-US" sz="3600" b="1" dirty="0">
              <a:latin typeface="Helvetica Neue Thin" charset="0"/>
              <a:ea typeface="Helvetica Neue Thin" charset="0"/>
              <a:cs typeface="Helvetica Neue Thin" charset="0"/>
            </a:endParaRPr>
          </a:p>
        </p:txBody>
      </p:sp>
      <p:sp>
        <p:nvSpPr>
          <p:cNvPr id="53" name="Heart 52"/>
          <p:cNvSpPr/>
          <p:nvPr/>
        </p:nvSpPr>
        <p:spPr>
          <a:xfrm>
            <a:off x="11192399" y="160172"/>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Heart 53"/>
          <p:cNvSpPr/>
          <p:nvPr/>
        </p:nvSpPr>
        <p:spPr>
          <a:xfrm>
            <a:off x="11486420"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Heart 54"/>
          <p:cNvSpPr/>
          <p:nvPr/>
        </p:nvSpPr>
        <p:spPr>
          <a:xfrm>
            <a:off x="11783073"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228128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Triangle 1"/>
          <p:cNvSpPr/>
          <p:nvPr/>
        </p:nvSpPr>
        <p:spPr>
          <a:xfrm>
            <a:off x="2085220" y="3259486"/>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3" name="Triangle 42"/>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Diamond 2"/>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44" name="Hexagon 43"/>
          <p:cNvSpPr>
            <a:spLocks noChangeAspect="1"/>
          </p:cNvSpPr>
          <p:nvPr/>
        </p:nvSpPr>
        <p:spPr>
          <a:xfrm>
            <a:off x="4712860"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45" name="Trapezoid 44"/>
          <p:cNvSpPr>
            <a:spLocks noChangeAspect="1"/>
          </p:cNvSpPr>
          <p:nvPr/>
        </p:nvSpPr>
        <p:spPr>
          <a:xfrm>
            <a:off x="4057178" y="325948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6"/>
          </p:cNvCxnSpPr>
          <p:nvPr/>
        </p:nvCxnSpPr>
        <p:spPr>
          <a:xfrm>
            <a:off x="6669216" y="365904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71970569"/>
      </p:ext>
    </p:extLst>
  </p:cSld>
  <p:clrMapOvr>
    <a:masterClrMapping/>
  </p:clrMapOvr>
  <p:timing>
    <p:tnLst>
      <p:par>
        <p:cTn id="1" dur="indefinite" restart="never" nodeType="tmRoot"/>
      </p:par>
    </p:tnLst>
  </p:timing>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smtClean="0">
                <a:solidFill>
                  <a:schemeClr val="bg1">
                    <a:lumMod val="50000"/>
                  </a:schemeClr>
                </a:solidFill>
                <a:latin typeface="Helvetica Neue Thin" charset="0"/>
                <a:ea typeface="Helvetica Neue Thin" charset="0"/>
                <a:cs typeface="Helvetica Neue Thin" charset="0"/>
              </a:rPr>
              <a:t>agradecimentos</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2" name="Heart 1"/>
          <p:cNvSpPr/>
          <p:nvPr/>
        </p:nvSpPr>
        <p:spPr>
          <a:xfrm>
            <a:off x="11192399" y="160172"/>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Heart 15"/>
          <p:cNvSpPr/>
          <p:nvPr/>
        </p:nvSpPr>
        <p:spPr>
          <a:xfrm>
            <a:off x="11486420"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7" name="Heart 16"/>
          <p:cNvSpPr/>
          <p:nvPr/>
        </p:nvSpPr>
        <p:spPr>
          <a:xfrm>
            <a:off x="11783073"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Freeform: Shape 11"/>
          <p:cNvSpPr/>
          <p:nvPr/>
        </p:nvSpPr>
        <p:spPr>
          <a:xfrm>
            <a:off x="5111137" y="268512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454240"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5768034"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111137"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4457471"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4453786" y="45340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5770346" y="45340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7082736" y="26851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11"/>
          <p:cNvSpPr/>
          <p:nvPr/>
        </p:nvSpPr>
        <p:spPr>
          <a:xfrm>
            <a:off x="7739633"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7082736"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6419671" y="453400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7745441" y="453400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20"/>
          <p:cNvSpPr/>
          <p:nvPr/>
        </p:nvSpPr>
        <p:spPr>
          <a:xfrm>
            <a:off x="7749970"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4453426"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577187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6425839"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7080256"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5110957"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5132482"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080076"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5764803" y="391753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642583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6431941" y="391583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Heart 48"/>
          <p:cNvSpPr>
            <a:spLocks noChangeAspect="1"/>
          </p:cNvSpPr>
          <p:nvPr/>
        </p:nvSpPr>
        <p:spPr>
          <a:xfrm>
            <a:off x="7743972" y="391721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0" name="Title 1"/>
          <p:cNvSpPr txBox="1">
            <a:spLocks/>
          </p:cNvSpPr>
          <p:nvPr/>
        </p:nvSpPr>
        <p:spPr>
          <a:xfrm>
            <a:off x="3803888" y="454354"/>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err="1">
                <a:latin typeface="Helvetica Neue Thin" charset="0"/>
                <a:ea typeface="Helvetica Neue Thin" charset="0"/>
                <a:cs typeface="Helvetica Neue Thin" charset="0"/>
              </a:rPr>
              <a:t>o</a:t>
            </a:r>
            <a:r>
              <a:rPr lang="en-US" sz="3600" b="1" dirty="0" err="1" smtClean="0">
                <a:latin typeface="Helvetica Neue Thin" charset="0"/>
                <a:ea typeface="Helvetica Neue Thin" charset="0"/>
                <a:cs typeface="Helvetica Neue Thin" charset="0"/>
              </a:rPr>
              <a:t>brigada</a:t>
            </a:r>
            <a:r>
              <a:rPr lang="en-US" sz="3600" b="1" dirty="0" smtClean="0">
                <a:latin typeface="Helvetica Neue Thin" charset="0"/>
                <a:ea typeface="Helvetica Neue Thin" charset="0"/>
                <a:cs typeface="Helvetica Neue Thin" charset="0"/>
              </a:rPr>
              <a:t>!</a:t>
            </a:r>
            <a:endParaRPr lang="en-US" sz="36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64535510"/>
      </p:ext>
    </p:extLst>
  </p:cSld>
  <p:clrMapOvr>
    <a:masterClrMapping/>
  </p:clrMapOvr>
  <p:timing>
    <p:tnLst>
      <p:par>
        <p:cTn id="1" dur="indefinite" restart="never" nodeType="tmRoot"/>
      </p:par>
    </p:tnLst>
  </p:timing>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554369" y="2143908"/>
            <a:ext cx="5492697" cy="3543851"/>
          </a:xfrm>
          <a:prstGeom prst="rect">
            <a:avLst/>
          </a:prstGeom>
          <a:solidFill>
            <a:srgbClr val="0070C0">
              <a:alpha val="30000"/>
            </a:srgbClr>
          </a:solidFill>
          <a:ln>
            <a:solidFill>
              <a:srgbClr val="0070C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smtClean="0">
                <a:solidFill>
                  <a:schemeClr val="bg1">
                    <a:lumMod val="50000"/>
                  </a:schemeClr>
                </a:solidFill>
                <a:latin typeface="Helvetica Neue Thin" charset="0"/>
                <a:ea typeface="Helvetica Neue Thin" charset="0"/>
                <a:cs typeface="Helvetica Neue Thin" charset="0"/>
              </a:rPr>
              <a:t>agradecimentos</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2" name="Heart 1"/>
          <p:cNvSpPr/>
          <p:nvPr/>
        </p:nvSpPr>
        <p:spPr>
          <a:xfrm>
            <a:off x="11192399" y="160172"/>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Heart 15"/>
          <p:cNvSpPr/>
          <p:nvPr/>
        </p:nvSpPr>
        <p:spPr>
          <a:xfrm>
            <a:off x="11486420"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7" name="Heart 16"/>
          <p:cNvSpPr/>
          <p:nvPr/>
        </p:nvSpPr>
        <p:spPr>
          <a:xfrm>
            <a:off x="11783073"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Title 1"/>
          <p:cNvSpPr txBox="1">
            <a:spLocks/>
          </p:cNvSpPr>
          <p:nvPr/>
        </p:nvSpPr>
        <p:spPr>
          <a:xfrm>
            <a:off x="3803888" y="454354"/>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err="1">
                <a:latin typeface="Helvetica Neue Thin" charset="0"/>
                <a:ea typeface="Helvetica Neue Thin" charset="0"/>
                <a:cs typeface="Helvetica Neue Thin" charset="0"/>
              </a:rPr>
              <a:t>o</a:t>
            </a:r>
            <a:r>
              <a:rPr lang="en-US" sz="3600" b="1" dirty="0" err="1" smtClean="0">
                <a:latin typeface="Helvetica Neue Thin" charset="0"/>
                <a:ea typeface="Helvetica Neue Thin" charset="0"/>
                <a:cs typeface="Helvetica Neue Thin" charset="0"/>
              </a:rPr>
              <a:t>brigada</a:t>
            </a:r>
            <a:r>
              <a:rPr lang="en-US" sz="3600" b="1" dirty="0" smtClean="0">
                <a:latin typeface="Helvetica Neue Thin" charset="0"/>
                <a:ea typeface="Helvetica Neue Thin" charset="0"/>
                <a:cs typeface="Helvetica Neue Thin" charset="0"/>
              </a:rPr>
              <a:t>!</a:t>
            </a:r>
            <a:endParaRPr lang="en-US" sz="3600" b="1" dirty="0">
              <a:latin typeface="Helvetica Neue Thin" charset="0"/>
              <a:ea typeface="Helvetica Neue Thin" charset="0"/>
              <a:cs typeface="Helvetica Neue Thin" charset="0"/>
            </a:endParaRPr>
          </a:p>
        </p:txBody>
      </p:sp>
      <p:sp>
        <p:nvSpPr>
          <p:cNvPr id="19" name="Freeform: Shape 11"/>
          <p:cNvSpPr/>
          <p:nvPr/>
        </p:nvSpPr>
        <p:spPr>
          <a:xfrm>
            <a:off x="5111137" y="268512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454240"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5768034"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111137"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4457471"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4453786" y="45340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5770346" y="45340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7082736" y="26851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11"/>
          <p:cNvSpPr/>
          <p:nvPr/>
        </p:nvSpPr>
        <p:spPr>
          <a:xfrm>
            <a:off x="7739633"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7082736"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6419671" y="453400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20"/>
          <p:cNvSpPr/>
          <p:nvPr/>
        </p:nvSpPr>
        <p:spPr>
          <a:xfrm>
            <a:off x="7745441" y="453400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20"/>
          <p:cNvSpPr/>
          <p:nvPr/>
        </p:nvSpPr>
        <p:spPr>
          <a:xfrm>
            <a:off x="7749970"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4453426"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577187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6425839"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7080256"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5110957"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5132482"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080076"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5764803" y="391753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642583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6431941" y="391583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Heart 48"/>
          <p:cNvSpPr>
            <a:spLocks noChangeAspect="1"/>
          </p:cNvSpPr>
          <p:nvPr/>
        </p:nvSpPr>
        <p:spPr>
          <a:xfrm>
            <a:off x="7743972" y="391721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915704125"/>
      </p:ext>
    </p:extLst>
  </p:cSld>
  <p:clrMapOvr>
    <a:masterClrMapping/>
  </p:clrMapOvr>
  <p:timing>
    <p:tnLst>
      <p:par>
        <p:cTn id="1" dur="indefinite" restart="never" nodeType="tmRoot"/>
      </p:par>
    </p:tnLst>
  </p:timing>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554369" y="2143908"/>
            <a:ext cx="5492697" cy="3543851"/>
          </a:xfrm>
          <a:prstGeom prst="rect">
            <a:avLst/>
          </a:prstGeom>
          <a:solidFill>
            <a:srgbClr val="0070C0">
              <a:alpha val="30000"/>
            </a:srgbClr>
          </a:solidFill>
          <a:ln>
            <a:solidFill>
              <a:srgbClr val="0070C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smtClean="0">
                <a:solidFill>
                  <a:schemeClr val="bg1">
                    <a:lumMod val="50000"/>
                  </a:schemeClr>
                </a:solidFill>
                <a:latin typeface="Helvetica Neue Thin" charset="0"/>
                <a:ea typeface="Helvetica Neue Thin" charset="0"/>
                <a:cs typeface="Helvetica Neue Thin" charset="0"/>
              </a:rPr>
              <a:t>agradecimentos</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2" name="Heart 1"/>
          <p:cNvSpPr/>
          <p:nvPr/>
        </p:nvSpPr>
        <p:spPr>
          <a:xfrm>
            <a:off x="11192399" y="160172"/>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Heart 15"/>
          <p:cNvSpPr/>
          <p:nvPr/>
        </p:nvSpPr>
        <p:spPr>
          <a:xfrm>
            <a:off x="11486420"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7" name="Heart 16"/>
          <p:cNvSpPr/>
          <p:nvPr/>
        </p:nvSpPr>
        <p:spPr>
          <a:xfrm>
            <a:off x="11783073"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Title 1"/>
          <p:cNvSpPr txBox="1">
            <a:spLocks/>
          </p:cNvSpPr>
          <p:nvPr/>
        </p:nvSpPr>
        <p:spPr>
          <a:xfrm>
            <a:off x="3803888" y="454354"/>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err="1">
                <a:latin typeface="Helvetica Neue Thin" charset="0"/>
                <a:ea typeface="Helvetica Neue Thin" charset="0"/>
                <a:cs typeface="Helvetica Neue Thin" charset="0"/>
              </a:rPr>
              <a:t>o</a:t>
            </a:r>
            <a:r>
              <a:rPr lang="en-US" sz="3600" b="1" dirty="0" err="1" smtClean="0">
                <a:latin typeface="Helvetica Neue Thin" charset="0"/>
                <a:ea typeface="Helvetica Neue Thin" charset="0"/>
                <a:cs typeface="Helvetica Neue Thin" charset="0"/>
              </a:rPr>
              <a:t>brigada</a:t>
            </a:r>
            <a:r>
              <a:rPr lang="en-US" sz="3600" b="1" dirty="0" smtClean="0">
                <a:latin typeface="Helvetica Neue Thin" charset="0"/>
                <a:ea typeface="Helvetica Neue Thin" charset="0"/>
                <a:cs typeface="Helvetica Neue Thin" charset="0"/>
              </a:rPr>
              <a:t>!</a:t>
            </a:r>
            <a:endParaRPr lang="en-US" sz="3600" b="1" dirty="0">
              <a:latin typeface="Helvetica Neue Thin" charset="0"/>
              <a:ea typeface="Helvetica Neue Thin" charset="0"/>
              <a:cs typeface="Helvetica Neue Thin" charset="0"/>
            </a:endParaRPr>
          </a:p>
        </p:txBody>
      </p:sp>
      <p:sp>
        <p:nvSpPr>
          <p:cNvPr id="19" name="Freeform: Shape 11"/>
          <p:cNvSpPr/>
          <p:nvPr/>
        </p:nvSpPr>
        <p:spPr>
          <a:xfrm>
            <a:off x="5111137" y="268512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454240"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5768034"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111137"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4457471"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4453786" y="45340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5770346" y="45340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7082736" y="26851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11"/>
          <p:cNvSpPr/>
          <p:nvPr/>
        </p:nvSpPr>
        <p:spPr>
          <a:xfrm>
            <a:off x="7739633"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4453426"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577187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6425839"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5110957"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5132482"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080076"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5764803" y="391753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642583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6431941" y="3915834"/>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Heart 48"/>
          <p:cNvSpPr>
            <a:spLocks noChangeAspect="1"/>
          </p:cNvSpPr>
          <p:nvPr/>
        </p:nvSpPr>
        <p:spPr>
          <a:xfrm>
            <a:off x="7743972" y="391721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0" name="Heart 49"/>
          <p:cNvSpPr>
            <a:spLocks noChangeAspect="1"/>
          </p:cNvSpPr>
          <p:nvPr/>
        </p:nvSpPr>
        <p:spPr>
          <a:xfrm>
            <a:off x="7082556" y="330123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1" name="Heart 50"/>
          <p:cNvSpPr>
            <a:spLocks noChangeAspect="1"/>
          </p:cNvSpPr>
          <p:nvPr/>
        </p:nvSpPr>
        <p:spPr>
          <a:xfrm>
            <a:off x="7082556" y="391721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Heart 51"/>
          <p:cNvSpPr>
            <a:spLocks noChangeAspect="1"/>
          </p:cNvSpPr>
          <p:nvPr/>
        </p:nvSpPr>
        <p:spPr>
          <a:xfrm>
            <a:off x="7743972" y="4535029"/>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Heart 52"/>
          <p:cNvSpPr>
            <a:spLocks noChangeAspect="1"/>
          </p:cNvSpPr>
          <p:nvPr/>
        </p:nvSpPr>
        <p:spPr>
          <a:xfrm>
            <a:off x="6431941" y="4535029"/>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Heart 53"/>
          <p:cNvSpPr>
            <a:spLocks noChangeAspect="1"/>
          </p:cNvSpPr>
          <p:nvPr/>
        </p:nvSpPr>
        <p:spPr>
          <a:xfrm>
            <a:off x="7743972" y="2687967"/>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865230905"/>
      </p:ext>
    </p:extLst>
  </p:cSld>
  <p:clrMapOvr>
    <a:masterClrMapping/>
  </p:clrMapOvr>
  <p:timing>
    <p:tnLst>
      <p:par>
        <p:cTn id="1" dur="indefinite" restart="never" nodeType="tmRoot"/>
      </p:par>
    </p:tnLst>
  </p:timing>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554369" y="2143908"/>
            <a:ext cx="5492697" cy="3543851"/>
          </a:xfrm>
          <a:prstGeom prst="rect">
            <a:avLst/>
          </a:prstGeom>
          <a:solidFill>
            <a:srgbClr val="0070C0">
              <a:alpha val="30000"/>
            </a:srgbClr>
          </a:solidFill>
          <a:ln>
            <a:solidFill>
              <a:srgbClr val="0070C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smtClean="0">
                <a:solidFill>
                  <a:schemeClr val="bg1">
                    <a:lumMod val="50000"/>
                  </a:schemeClr>
                </a:solidFill>
                <a:latin typeface="Helvetica Neue Thin" charset="0"/>
                <a:ea typeface="Helvetica Neue Thin" charset="0"/>
                <a:cs typeface="Helvetica Neue Thin" charset="0"/>
              </a:rPr>
              <a:t>agradecimentos</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2" name="Heart 1"/>
          <p:cNvSpPr/>
          <p:nvPr/>
        </p:nvSpPr>
        <p:spPr>
          <a:xfrm>
            <a:off x="11192399" y="160172"/>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Heart 15"/>
          <p:cNvSpPr/>
          <p:nvPr/>
        </p:nvSpPr>
        <p:spPr>
          <a:xfrm>
            <a:off x="11486420"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7" name="Heart 16"/>
          <p:cNvSpPr/>
          <p:nvPr/>
        </p:nvSpPr>
        <p:spPr>
          <a:xfrm>
            <a:off x="11783073"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Title 1"/>
          <p:cNvSpPr txBox="1">
            <a:spLocks/>
          </p:cNvSpPr>
          <p:nvPr/>
        </p:nvSpPr>
        <p:spPr>
          <a:xfrm>
            <a:off x="3803888" y="454354"/>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err="1">
                <a:latin typeface="Helvetica Neue Thin" charset="0"/>
                <a:ea typeface="Helvetica Neue Thin" charset="0"/>
                <a:cs typeface="Helvetica Neue Thin" charset="0"/>
              </a:rPr>
              <a:t>o</a:t>
            </a:r>
            <a:r>
              <a:rPr lang="en-US" sz="3600" b="1" dirty="0" err="1" smtClean="0">
                <a:latin typeface="Helvetica Neue Thin" charset="0"/>
                <a:ea typeface="Helvetica Neue Thin" charset="0"/>
                <a:cs typeface="Helvetica Neue Thin" charset="0"/>
              </a:rPr>
              <a:t>brigada</a:t>
            </a:r>
            <a:r>
              <a:rPr lang="en-US" sz="3600" b="1" dirty="0" smtClean="0">
                <a:latin typeface="Helvetica Neue Thin" charset="0"/>
                <a:ea typeface="Helvetica Neue Thin" charset="0"/>
                <a:cs typeface="Helvetica Neue Thin" charset="0"/>
              </a:rPr>
              <a:t>!</a:t>
            </a:r>
            <a:endParaRPr lang="en-US" sz="3600" b="1" dirty="0">
              <a:latin typeface="Helvetica Neue Thin" charset="0"/>
              <a:ea typeface="Helvetica Neue Thin" charset="0"/>
              <a:cs typeface="Helvetica Neue Thin" charset="0"/>
            </a:endParaRPr>
          </a:p>
        </p:txBody>
      </p:sp>
      <p:sp>
        <p:nvSpPr>
          <p:cNvPr id="19" name="Freeform: Shape 11"/>
          <p:cNvSpPr/>
          <p:nvPr/>
        </p:nvSpPr>
        <p:spPr>
          <a:xfrm>
            <a:off x="5111137" y="268512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11"/>
          <p:cNvSpPr/>
          <p:nvPr/>
        </p:nvSpPr>
        <p:spPr>
          <a:xfrm>
            <a:off x="4454240"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4457471" y="391771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A51628"/>
          </a:solidFill>
          <a:ln w="0">
            <a:solidFill>
              <a:srgbClr val="A51628"/>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4453786" y="453400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1"/>
          </a:solidFill>
          <a:ln w="0">
            <a:solidFill>
              <a:schemeClr val="accent1"/>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7082736" y="26851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11"/>
          <p:cNvSpPr/>
          <p:nvPr/>
        </p:nvSpPr>
        <p:spPr>
          <a:xfrm>
            <a:off x="7739633" y="330141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20"/>
          <p:cNvSpPr/>
          <p:nvPr/>
        </p:nvSpPr>
        <p:spPr>
          <a:xfrm>
            <a:off x="4453426"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20"/>
          <p:cNvSpPr/>
          <p:nvPr/>
        </p:nvSpPr>
        <p:spPr>
          <a:xfrm>
            <a:off x="577187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6425839"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20"/>
          <p:cNvSpPr/>
          <p:nvPr/>
        </p:nvSpPr>
        <p:spPr>
          <a:xfrm>
            <a:off x="5110957" y="330123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20"/>
          <p:cNvSpPr/>
          <p:nvPr/>
        </p:nvSpPr>
        <p:spPr>
          <a:xfrm>
            <a:off x="5132482"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20"/>
          <p:cNvSpPr/>
          <p:nvPr/>
        </p:nvSpPr>
        <p:spPr>
          <a:xfrm>
            <a:off x="7080076" y="45338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5764803" y="391753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6425839" y="268306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Heart 48"/>
          <p:cNvSpPr>
            <a:spLocks noChangeAspect="1"/>
          </p:cNvSpPr>
          <p:nvPr/>
        </p:nvSpPr>
        <p:spPr>
          <a:xfrm>
            <a:off x="7743972" y="391721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0" name="Heart 49"/>
          <p:cNvSpPr>
            <a:spLocks noChangeAspect="1"/>
          </p:cNvSpPr>
          <p:nvPr/>
        </p:nvSpPr>
        <p:spPr>
          <a:xfrm>
            <a:off x="7082556" y="330123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1" name="Heart 50"/>
          <p:cNvSpPr>
            <a:spLocks noChangeAspect="1"/>
          </p:cNvSpPr>
          <p:nvPr/>
        </p:nvSpPr>
        <p:spPr>
          <a:xfrm>
            <a:off x="7082556" y="391721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Heart 51"/>
          <p:cNvSpPr>
            <a:spLocks noChangeAspect="1"/>
          </p:cNvSpPr>
          <p:nvPr/>
        </p:nvSpPr>
        <p:spPr>
          <a:xfrm>
            <a:off x="7743972" y="4535029"/>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Heart 52"/>
          <p:cNvSpPr>
            <a:spLocks noChangeAspect="1"/>
          </p:cNvSpPr>
          <p:nvPr/>
        </p:nvSpPr>
        <p:spPr>
          <a:xfrm>
            <a:off x="6431941" y="4535029"/>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Heart 53"/>
          <p:cNvSpPr>
            <a:spLocks noChangeAspect="1"/>
          </p:cNvSpPr>
          <p:nvPr/>
        </p:nvSpPr>
        <p:spPr>
          <a:xfrm>
            <a:off x="7743972" y="2687967"/>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Heart 34"/>
          <p:cNvSpPr>
            <a:spLocks noChangeAspect="1"/>
          </p:cNvSpPr>
          <p:nvPr/>
        </p:nvSpPr>
        <p:spPr>
          <a:xfrm>
            <a:off x="6422840" y="3941142"/>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7" name="Heart 36"/>
          <p:cNvSpPr>
            <a:spLocks noChangeAspect="1"/>
          </p:cNvSpPr>
          <p:nvPr/>
        </p:nvSpPr>
        <p:spPr>
          <a:xfrm>
            <a:off x="5761804" y="4552062"/>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8" name="Heart 37"/>
          <p:cNvSpPr>
            <a:spLocks noChangeAspect="1"/>
          </p:cNvSpPr>
          <p:nvPr/>
        </p:nvSpPr>
        <p:spPr>
          <a:xfrm>
            <a:off x="5110829" y="3956997"/>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2" name="Heart 41"/>
          <p:cNvSpPr>
            <a:spLocks noChangeAspect="1"/>
          </p:cNvSpPr>
          <p:nvPr/>
        </p:nvSpPr>
        <p:spPr>
          <a:xfrm>
            <a:off x="5768880" y="3300987"/>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413993473"/>
      </p:ext>
    </p:extLst>
  </p:cSld>
  <p:clrMapOvr>
    <a:masterClrMapping/>
  </p:clrMapOvr>
  <p:timing>
    <p:tnLst>
      <p:par>
        <p:cTn id="1" dur="indefinite" restart="never" nodeType="tmRoot"/>
      </p:par>
    </p:tnLst>
  </p:timing>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 name="Rectangle 35"/>
          <p:cNvSpPr/>
          <p:nvPr/>
        </p:nvSpPr>
        <p:spPr>
          <a:xfrm>
            <a:off x="3554369" y="2143908"/>
            <a:ext cx="5492697" cy="3543851"/>
          </a:xfrm>
          <a:prstGeom prst="rect">
            <a:avLst/>
          </a:prstGeom>
          <a:solidFill>
            <a:srgbClr val="0070C0">
              <a:alpha val="30000"/>
            </a:srgbClr>
          </a:solidFill>
          <a:ln>
            <a:solidFill>
              <a:srgbClr val="0070C0">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smtClean="0">
                <a:solidFill>
                  <a:schemeClr val="bg1">
                    <a:lumMod val="50000"/>
                  </a:schemeClr>
                </a:solidFill>
                <a:latin typeface="Helvetica Neue Thin" charset="0"/>
                <a:ea typeface="Helvetica Neue Thin" charset="0"/>
                <a:cs typeface="Helvetica Neue Thin" charset="0"/>
              </a:rPr>
              <a:t>agradecimentos</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2" name="Heart 1"/>
          <p:cNvSpPr/>
          <p:nvPr/>
        </p:nvSpPr>
        <p:spPr>
          <a:xfrm>
            <a:off x="11192399" y="160172"/>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Heart 15"/>
          <p:cNvSpPr/>
          <p:nvPr/>
        </p:nvSpPr>
        <p:spPr>
          <a:xfrm>
            <a:off x="11486420"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7" name="Heart 16"/>
          <p:cNvSpPr/>
          <p:nvPr/>
        </p:nvSpPr>
        <p:spPr>
          <a:xfrm>
            <a:off x="11783073" y="158887"/>
            <a:ext cx="237600" cy="237600"/>
          </a:xfrm>
          <a:prstGeom prst="heart">
            <a:avLst/>
          </a:prstGeom>
          <a:solidFill>
            <a:schemeClr val="accent5"/>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8" name="Title 1"/>
          <p:cNvSpPr txBox="1">
            <a:spLocks/>
          </p:cNvSpPr>
          <p:nvPr/>
        </p:nvSpPr>
        <p:spPr>
          <a:xfrm>
            <a:off x="3803888" y="454354"/>
            <a:ext cx="4993661" cy="22709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b="1" dirty="0" err="1">
                <a:latin typeface="Helvetica Neue Thin" charset="0"/>
                <a:ea typeface="Helvetica Neue Thin" charset="0"/>
                <a:cs typeface="Helvetica Neue Thin" charset="0"/>
              </a:rPr>
              <a:t>o</a:t>
            </a:r>
            <a:r>
              <a:rPr lang="en-US" sz="3600" b="1" dirty="0" err="1" smtClean="0">
                <a:latin typeface="Helvetica Neue Thin" charset="0"/>
                <a:ea typeface="Helvetica Neue Thin" charset="0"/>
                <a:cs typeface="Helvetica Neue Thin" charset="0"/>
              </a:rPr>
              <a:t>brigada</a:t>
            </a:r>
            <a:r>
              <a:rPr lang="en-US" sz="3600" b="1" dirty="0" smtClean="0">
                <a:latin typeface="Helvetica Neue Thin" charset="0"/>
                <a:ea typeface="Helvetica Neue Thin" charset="0"/>
                <a:cs typeface="Helvetica Neue Thin" charset="0"/>
              </a:rPr>
              <a:t>!</a:t>
            </a:r>
            <a:endParaRPr lang="en-US" sz="3600" b="1" dirty="0">
              <a:latin typeface="Helvetica Neue Thin" charset="0"/>
              <a:ea typeface="Helvetica Neue Thin" charset="0"/>
              <a:cs typeface="Helvetica Neue Thin" charset="0"/>
            </a:endParaRPr>
          </a:p>
        </p:txBody>
      </p:sp>
      <p:sp>
        <p:nvSpPr>
          <p:cNvPr id="49" name="Heart 48"/>
          <p:cNvSpPr>
            <a:spLocks noChangeAspect="1"/>
          </p:cNvSpPr>
          <p:nvPr/>
        </p:nvSpPr>
        <p:spPr>
          <a:xfrm>
            <a:off x="7743972" y="391721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0" name="Heart 49"/>
          <p:cNvSpPr>
            <a:spLocks noChangeAspect="1"/>
          </p:cNvSpPr>
          <p:nvPr/>
        </p:nvSpPr>
        <p:spPr>
          <a:xfrm>
            <a:off x="7082556" y="330123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1" name="Heart 50"/>
          <p:cNvSpPr>
            <a:spLocks noChangeAspect="1"/>
          </p:cNvSpPr>
          <p:nvPr/>
        </p:nvSpPr>
        <p:spPr>
          <a:xfrm>
            <a:off x="7082556" y="391721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2" name="Heart 51"/>
          <p:cNvSpPr>
            <a:spLocks noChangeAspect="1"/>
          </p:cNvSpPr>
          <p:nvPr/>
        </p:nvSpPr>
        <p:spPr>
          <a:xfrm>
            <a:off x="7743972" y="4535029"/>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3" name="Heart 52"/>
          <p:cNvSpPr>
            <a:spLocks noChangeAspect="1"/>
          </p:cNvSpPr>
          <p:nvPr/>
        </p:nvSpPr>
        <p:spPr>
          <a:xfrm>
            <a:off x="6431941" y="4535029"/>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Heart 53"/>
          <p:cNvSpPr>
            <a:spLocks noChangeAspect="1"/>
          </p:cNvSpPr>
          <p:nvPr/>
        </p:nvSpPr>
        <p:spPr>
          <a:xfrm>
            <a:off x="7743972" y="2687967"/>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Heart 34"/>
          <p:cNvSpPr>
            <a:spLocks noChangeAspect="1"/>
          </p:cNvSpPr>
          <p:nvPr/>
        </p:nvSpPr>
        <p:spPr>
          <a:xfrm>
            <a:off x="6422840" y="3941142"/>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7" name="Heart 36"/>
          <p:cNvSpPr>
            <a:spLocks noChangeAspect="1"/>
          </p:cNvSpPr>
          <p:nvPr/>
        </p:nvSpPr>
        <p:spPr>
          <a:xfrm>
            <a:off x="5761804" y="4552062"/>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8" name="Heart 37"/>
          <p:cNvSpPr>
            <a:spLocks noChangeAspect="1"/>
          </p:cNvSpPr>
          <p:nvPr/>
        </p:nvSpPr>
        <p:spPr>
          <a:xfrm>
            <a:off x="5110829" y="3956997"/>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2" name="Heart 41"/>
          <p:cNvSpPr>
            <a:spLocks noChangeAspect="1"/>
          </p:cNvSpPr>
          <p:nvPr/>
        </p:nvSpPr>
        <p:spPr>
          <a:xfrm>
            <a:off x="5768880" y="3300987"/>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Heart 33"/>
          <p:cNvSpPr>
            <a:spLocks noChangeAspect="1"/>
          </p:cNvSpPr>
          <p:nvPr/>
        </p:nvSpPr>
        <p:spPr>
          <a:xfrm>
            <a:off x="5129483" y="3317279"/>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8" name="Heart 47"/>
          <p:cNvSpPr>
            <a:spLocks noChangeAspect="1"/>
          </p:cNvSpPr>
          <p:nvPr/>
        </p:nvSpPr>
        <p:spPr>
          <a:xfrm>
            <a:off x="4457471" y="2683062"/>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Heart 54"/>
          <p:cNvSpPr>
            <a:spLocks noChangeAspect="1"/>
          </p:cNvSpPr>
          <p:nvPr/>
        </p:nvSpPr>
        <p:spPr>
          <a:xfrm>
            <a:off x="4457471" y="3317278"/>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Heart 55"/>
          <p:cNvSpPr>
            <a:spLocks noChangeAspect="1"/>
          </p:cNvSpPr>
          <p:nvPr/>
        </p:nvSpPr>
        <p:spPr>
          <a:xfrm>
            <a:off x="4457471" y="391721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Heart 56"/>
          <p:cNvSpPr>
            <a:spLocks noChangeAspect="1"/>
          </p:cNvSpPr>
          <p:nvPr/>
        </p:nvSpPr>
        <p:spPr>
          <a:xfrm>
            <a:off x="4457471" y="4550008"/>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8" name="Heart 57"/>
          <p:cNvSpPr>
            <a:spLocks noChangeAspect="1"/>
          </p:cNvSpPr>
          <p:nvPr/>
        </p:nvSpPr>
        <p:spPr>
          <a:xfrm>
            <a:off x="5128847" y="4550008"/>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Heart 58"/>
          <p:cNvSpPr>
            <a:spLocks noChangeAspect="1"/>
          </p:cNvSpPr>
          <p:nvPr/>
        </p:nvSpPr>
        <p:spPr>
          <a:xfrm>
            <a:off x="5761424" y="3941141"/>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0" name="Heart 59"/>
          <p:cNvSpPr>
            <a:spLocks noChangeAspect="1"/>
          </p:cNvSpPr>
          <p:nvPr/>
        </p:nvSpPr>
        <p:spPr>
          <a:xfrm>
            <a:off x="7079557" y="4533195"/>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Heart 60"/>
          <p:cNvSpPr>
            <a:spLocks noChangeAspect="1"/>
          </p:cNvSpPr>
          <p:nvPr/>
        </p:nvSpPr>
        <p:spPr>
          <a:xfrm>
            <a:off x="6408277" y="3312792"/>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2" name="Heart 61"/>
          <p:cNvSpPr>
            <a:spLocks noChangeAspect="1"/>
          </p:cNvSpPr>
          <p:nvPr/>
        </p:nvSpPr>
        <p:spPr>
          <a:xfrm>
            <a:off x="5108984" y="2678132"/>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3" name="Heart 62"/>
          <p:cNvSpPr>
            <a:spLocks noChangeAspect="1"/>
          </p:cNvSpPr>
          <p:nvPr/>
        </p:nvSpPr>
        <p:spPr>
          <a:xfrm>
            <a:off x="5758245" y="2683062"/>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4" name="Heart 63"/>
          <p:cNvSpPr>
            <a:spLocks noChangeAspect="1"/>
          </p:cNvSpPr>
          <p:nvPr/>
        </p:nvSpPr>
        <p:spPr>
          <a:xfrm>
            <a:off x="6431223" y="2678131"/>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5" name="Heart 64"/>
          <p:cNvSpPr>
            <a:spLocks noChangeAspect="1"/>
          </p:cNvSpPr>
          <p:nvPr/>
        </p:nvSpPr>
        <p:spPr>
          <a:xfrm>
            <a:off x="7079548" y="2661088"/>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Heart 65"/>
          <p:cNvSpPr>
            <a:spLocks noChangeAspect="1"/>
          </p:cNvSpPr>
          <p:nvPr/>
        </p:nvSpPr>
        <p:spPr>
          <a:xfrm>
            <a:off x="7743972" y="3312791"/>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893242463"/>
      </p:ext>
    </p:extLst>
  </p:cSld>
  <p:clrMapOvr>
    <a:masterClrMapping/>
  </p:clrMapOvr>
  <p:timing>
    <p:tnLst>
      <p:par>
        <p:cTn id="1" dur="indefinite" restart="never" nodeType="tmRoot"/>
      </p:par>
    </p:tnLst>
  </p:timing>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Freeform: Shape 167"/>
          <p:cNvSpPr/>
          <p:nvPr/>
        </p:nvSpPr>
        <p:spPr>
          <a:xfrm>
            <a:off x="5834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199" name="Freeform: Shape 167"/>
          <p:cNvSpPr/>
          <p:nvPr/>
        </p:nvSpPr>
        <p:spPr>
          <a:xfrm>
            <a:off x="4904195" y="40428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5" name="Freeform: Shape 167"/>
          <p:cNvSpPr/>
          <p:nvPr/>
        </p:nvSpPr>
        <p:spPr>
          <a:xfrm>
            <a:off x="127494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6" name="Freeform: Shape 167"/>
          <p:cNvSpPr/>
          <p:nvPr/>
        </p:nvSpPr>
        <p:spPr>
          <a:xfrm>
            <a:off x="188324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7" name="Freeform: Shape 167"/>
          <p:cNvSpPr/>
          <p:nvPr/>
        </p:nvSpPr>
        <p:spPr>
          <a:xfrm>
            <a:off x="248613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8" name="Freeform: Shape 167"/>
          <p:cNvSpPr/>
          <p:nvPr/>
        </p:nvSpPr>
        <p:spPr>
          <a:xfrm>
            <a:off x="309443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19" name="Freeform: Shape 167"/>
          <p:cNvSpPr/>
          <p:nvPr/>
        </p:nvSpPr>
        <p:spPr>
          <a:xfrm>
            <a:off x="370273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0" name="Freeform: Shape 167"/>
          <p:cNvSpPr/>
          <p:nvPr/>
        </p:nvSpPr>
        <p:spPr>
          <a:xfrm>
            <a:off x="431102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1" name="Freeform: Shape 167"/>
          <p:cNvSpPr/>
          <p:nvPr/>
        </p:nvSpPr>
        <p:spPr>
          <a:xfrm>
            <a:off x="491932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2" name="Freeform: Shape 167"/>
          <p:cNvSpPr/>
          <p:nvPr/>
        </p:nvSpPr>
        <p:spPr>
          <a:xfrm>
            <a:off x="552762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3" name="Freeform: Shape 167"/>
          <p:cNvSpPr/>
          <p:nvPr/>
        </p:nvSpPr>
        <p:spPr>
          <a:xfrm>
            <a:off x="613592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4" name="Freeform: Shape 167"/>
          <p:cNvSpPr/>
          <p:nvPr/>
        </p:nvSpPr>
        <p:spPr>
          <a:xfrm>
            <a:off x="674422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5" name="Freeform: Shape 167"/>
          <p:cNvSpPr/>
          <p:nvPr/>
        </p:nvSpPr>
        <p:spPr>
          <a:xfrm>
            <a:off x="734711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6" name="Freeform: Shape 167"/>
          <p:cNvSpPr/>
          <p:nvPr/>
        </p:nvSpPr>
        <p:spPr>
          <a:xfrm>
            <a:off x="7955410"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7" name="Freeform: Shape 167"/>
          <p:cNvSpPr/>
          <p:nvPr/>
        </p:nvSpPr>
        <p:spPr>
          <a:xfrm>
            <a:off x="8563708"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8" name="Freeform: Shape 167"/>
          <p:cNvSpPr/>
          <p:nvPr/>
        </p:nvSpPr>
        <p:spPr>
          <a:xfrm>
            <a:off x="917200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29" name="Freeform: Shape 167"/>
          <p:cNvSpPr/>
          <p:nvPr/>
        </p:nvSpPr>
        <p:spPr>
          <a:xfrm>
            <a:off x="10995813" y="5135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0" name="Freeform: Shape 167"/>
          <p:cNvSpPr/>
          <p:nvPr/>
        </p:nvSpPr>
        <p:spPr>
          <a:xfrm>
            <a:off x="10383196"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1" name="Freeform: Shape 167"/>
          <p:cNvSpPr/>
          <p:nvPr/>
        </p:nvSpPr>
        <p:spPr>
          <a:xfrm>
            <a:off x="10991494"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2" name="Freeform: Shape 167"/>
          <p:cNvSpPr/>
          <p:nvPr/>
        </p:nvSpPr>
        <p:spPr>
          <a:xfrm>
            <a:off x="11599792" y="5862187"/>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5" name="Freeform: Shape 159"/>
          <p:cNvSpPr/>
          <p:nvPr/>
        </p:nvSpPr>
        <p:spPr>
          <a:xfrm>
            <a:off x="5834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6" name="Freeform: Shape 159"/>
          <p:cNvSpPr/>
          <p:nvPr/>
        </p:nvSpPr>
        <p:spPr>
          <a:xfrm>
            <a:off x="66664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7" name="Freeform: Shape 159"/>
          <p:cNvSpPr/>
          <p:nvPr/>
        </p:nvSpPr>
        <p:spPr>
          <a:xfrm>
            <a:off x="127494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8" name="Freeform: Shape 159"/>
          <p:cNvSpPr/>
          <p:nvPr/>
        </p:nvSpPr>
        <p:spPr>
          <a:xfrm>
            <a:off x="188324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39" name="Freeform: Shape 159"/>
          <p:cNvSpPr/>
          <p:nvPr/>
        </p:nvSpPr>
        <p:spPr>
          <a:xfrm>
            <a:off x="2486134"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0" name="Freeform: Shape 159"/>
          <p:cNvSpPr/>
          <p:nvPr/>
        </p:nvSpPr>
        <p:spPr>
          <a:xfrm>
            <a:off x="3094432"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1" name="Freeform: Shape 159"/>
          <p:cNvSpPr/>
          <p:nvPr/>
        </p:nvSpPr>
        <p:spPr>
          <a:xfrm>
            <a:off x="3702730"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2" name="Freeform: Shape 159"/>
          <p:cNvSpPr/>
          <p:nvPr/>
        </p:nvSpPr>
        <p:spPr>
          <a:xfrm>
            <a:off x="431102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3" name="Freeform: Shape 159"/>
          <p:cNvSpPr/>
          <p:nvPr/>
        </p:nvSpPr>
        <p:spPr>
          <a:xfrm>
            <a:off x="4919326"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4" name="Freeform: Shape 159"/>
          <p:cNvSpPr/>
          <p:nvPr/>
        </p:nvSpPr>
        <p:spPr>
          <a:xfrm>
            <a:off x="10361116" y="23231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5" name="Freeform: Shape 159"/>
          <p:cNvSpPr/>
          <p:nvPr/>
        </p:nvSpPr>
        <p:spPr>
          <a:xfrm>
            <a:off x="613592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6" name="Freeform: Shape 159"/>
          <p:cNvSpPr/>
          <p:nvPr/>
        </p:nvSpPr>
        <p:spPr>
          <a:xfrm>
            <a:off x="674422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7" name="Freeform: Shape 159"/>
          <p:cNvSpPr/>
          <p:nvPr/>
        </p:nvSpPr>
        <p:spPr>
          <a:xfrm>
            <a:off x="7347112"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8" name="Freeform: Shape 159"/>
          <p:cNvSpPr/>
          <p:nvPr/>
        </p:nvSpPr>
        <p:spPr>
          <a:xfrm>
            <a:off x="7955410"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49" name="Freeform: Shape 159"/>
          <p:cNvSpPr/>
          <p:nvPr/>
        </p:nvSpPr>
        <p:spPr>
          <a:xfrm>
            <a:off x="8563708" y="648713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0" name="Freeform: Shape 159"/>
          <p:cNvSpPr/>
          <p:nvPr/>
        </p:nvSpPr>
        <p:spPr>
          <a:xfrm>
            <a:off x="9172006"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1" name="Freeform: Shape 159"/>
          <p:cNvSpPr/>
          <p:nvPr/>
        </p:nvSpPr>
        <p:spPr>
          <a:xfrm>
            <a:off x="9774898"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2" name="Freeform: Shape 159"/>
          <p:cNvSpPr/>
          <p:nvPr/>
        </p:nvSpPr>
        <p:spPr>
          <a:xfrm>
            <a:off x="10383196"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3" name="Freeform: Shape 159"/>
          <p:cNvSpPr/>
          <p:nvPr/>
        </p:nvSpPr>
        <p:spPr>
          <a:xfrm>
            <a:off x="10991494" y="648713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4" name="Freeform: Shape 159"/>
          <p:cNvSpPr/>
          <p:nvPr/>
        </p:nvSpPr>
        <p:spPr>
          <a:xfrm>
            <a:off x="11599792" y="648713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461900">
              <a:alpha val="30000"/>
            </a:srgbClr>
          </a:solidFill>
          <a:ln w="0">
            <a:solidFill>
              <a:srgbClr val="4619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6" name="Freeform: Shape 167"/>
          <p:cNvSpPr/>
          <p:nvPr/>
        </p:nvSpPr>
        <p:spPr>
          <a:xfrm>
            <a:off x="5834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7" name="Freeform: Shape 167"/>
          <p:cNvSpPr/>
          <p:nvPr/>
        </p:nvSpPr>
        <p:spPr>
          <a:xfrm>
            <a:off x="66664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8" name="Freeform: Shape 167"/>
          <p:cNvSpPr/>
          <p:nvPr/>
        </p:nvSpPr>
        <p:spPr>
          <a:xfrm>
            <a:off x="127494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99" name="Freeform: Shape 167"/>
          <p:cNvSpPr/>
          <p:nvPr/>
        </p:nvSpPr>
        <p:spPr>
          <a:xfrm>
            <a:off x="188324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0" name="Freeform: Shape 167"/>
          <p:cNvSpPr/>
          <p:nvPr/>
        </p:nvSpPr>
        <p:spPr>
          <a:xfrm>
            <a:off x="248613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1" name="Freeform: Shape 167"/>
          <p:cNvSpPr/>
          <p:nvPr/>
        </p:nvSpPr>
        <p:spPr>
          <a:xfrm>
            <a:off x="309443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2" name="Freeform: Shape 167"/>
          <p:cNvSpPr/>
          <p:nvPr/>
        </p:nvSpPr>
        <p:spPr>
          <a:xfrm>
            <a:off x="370273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3" name="Freeform: Shape 167"/>
          <p:cNvSpPr/>
          <p:nvPr/>
        </p:nvSpPr>
        <p:spPr>
          <a:xfrm>
            <a:off x="431102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4" name="Freeform: Shape 167"/>
          <p:cNvSpPr/>
          <p:nvPr/>
        </p:nvSpPr>
        <p:spPr>
          <a:xfrm>
            <a:off x="491932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5" name="Freeform: Shape 167"/>
          <p:cNvSpPr/>
          <p:nvPr/>
        </p:nvSpPr>
        <p:spPr>
          <a:xfrm>
            <a:off x="5520757" y="28539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6" name="Freeform: Shape 167"/>
          <p:cNvSpPr/>
          <p:nvPr/>
        </p:nvSpPr>
        <p:spPr>
          <a:xfrm>
            <a:off x="613592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7" name="Freeform: Shape 167"/>
          <p:cNvSpPr/>
          <p:nvPr/>
        </p:nvSpPr>
        <p:spPr>
          <a:xfrm>
            <a:off x="674422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8" name="Freeform: Shape 167"/>
          <p:cNvSpPr/>
          <p:nvPr/>
        </p:nvSpPr>
        <p:spPr>
          <a:xfrm>
            <a:off x="734711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09" name="Freeform: Shape 167"/>
          <p:cNvSpPr/>
          <p:nvPr/>
        </p:nvSpPr>
        <p:spPr>
          <a:xfrm>
            <a:off x="7955410"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0" name="Freeform: Shape 167"/>
          <p:cNvSpPr/>
          <p:nvPr/>
        </p:nvSpPr>
        <p:spPr>
          <a:xfrm>
            <a:off x="8563708"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1" name="Freeform: Shape 167"/>
          <p:cNvSpPr/>
          <p:nvPr/>
        </p:nvSpPr>
        <p:spPr>
          <a:xfrm>
            <a:off x="917200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2" name="Freeform: Shape 167"/>
          <p:cNvSpPr/>
          <p:nvPr/>
        </p:nvSpPr>
        <p:spPr>
          <a:xfrm>
            <a:off x="978030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3" name="Freeform: Shape 167"/>
          <p:cNvSpPr/>
          <p:nvPr/>
        </p:nvSpPr>
        <p:spPr>
          <a:xfrm>
            <a:off x="10383196"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4" name="Freeform: Shape 167"/>
          <p:cNvSpPr/>
          <p:nvPr/>
        </p:nvSpPr>
        <p:spPr>
          <a:xfrm>
            <a:off x="10991494"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5" name="Freeform: Shape 167"/>
          <p:cNvSpPr/>
          <p:nvPr/>
        </p:nvSpPr>
        <p:spPr>
          <a:xfrm>
            <a:off x="11599792" y="-1103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6" name="Freeform: Shape 159"/>
          <p:cNvSpPr/>
          <p:nvPr/>
        </p:nvSpPr>
        <p:spPr>
          <a:xfrm>
            <a:off x="5834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7" name="Freeform: Shape 159"/>
          <p:cNvSpPr/>
          <p:nvPr/>
        </p:nvSpPr>
        <p:spPr>
          <a:xfrm>
            <a:off x="66664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8" name="Freeform: Shape 159"/>
          <p:cNvSpPr/>
          <p:nvPr/>
        </p:nvSpPr>
        <p:spPr>
          <a:xfrm>
            <a:off x="3089026" y="464930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19" name="Freeform: Shape 159"/>
          <p:cNvSpPr/>
          <p:nvPr/>
        </p:nvSpPr>
        <p:spPr>
          <a:xfrm>
            <a:off x="188324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0" name="Freeform: Shape 159"/>
          <p:cNvSpPr/>
          <p:nvPr/>
        </p:nvSpPr>
        <p:spPr>
          <a:xfrm>
            <a:off x="2486134"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1" name="Freeform: Shape 159"/>
          <p:cNvSpPr/>
          <p:nvPr/>
        </p:nvSpPr>
        <p:spPr>
          <a:xfrm>
            <a:off x="3094432"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2" name="Freeform: Shape 159"/>
          <p:cNvSpPr/>
          <p:nvPr/>
        </p:nvSpPr>
        <p:spPr>
          <a:xfrm>
            <a:off x="3702730"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3" name="Freeform: Shape 159"/>
          <p:cNvSpPr/>
          <p:nvPr/>
        </p:nvSpPr>
        <p:spPr>
          <a:xfrm>
            <a:off x="431102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4" name="Freeform: Shape 159"/>
          <p:cNvSpPr/>
          <p:nvPr/>
        </p:nvSpPr>
        <p:spPr>
          <a:xfrm>
            <a:off x="4919326"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5" name="Freeform: Shape 159"/>
          <p:cNvSpPr/>
          <p:nvPr/>
        </p:nvSpPr>
        <p:spPr>
          <a:xfrm>
            <a:off x="5527624"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6" name="Freeform: Shape 159"/>
          <p:cNvSpPr/>
          <p:nvPr/>
        </p:nvSpPr>
        <p:spPr>
          <a:xfrm>
            <a:off x="613592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7" name="Freeform: Shape 159"/>
          <p:cNvSpPr/>
          <p:nvPr/>
        </p:nvSpPr>
        <p:spPr>
          <a:xfrm>
            <a:off x="7958113" y="467192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8" name="Freeform: Shape 159"/>
          <p:cNvSpPr/>
          <p:nvPr/>
        </p:nvSpPr>
        <p:spPr>
          <a:xfrm>
            <a:off x="7347112"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29" name="Freeform: Shape 159"/>
          <p:cNvSpPr/>
          <p:nvPr/>
        </p:nvSpPr>
        <p:spPr>
          <a:xfrm>
            <a:off x="7955410"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0" name="Freeform: Shape 159"/>
          <p:cNvSpPr/>
          <p:nvPr/>
        </p:nvSpPr>
        <p:spPr>
          <a:xfrm>
            <a:off x="8563708" y="51457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1" name="Freeform: Shape 159"/>
          <p:cNvSpPr/>
          <p:nvPr/>
        </p:nvSpPr>
        <p:spPr>
          <a:xfrm>
            <a:off x="9172006"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2" name="Freeform: Shape 159"/>
          <p:cNvSpPr/>
          <p:nvPr/>
        </p:nvSpPr>
        <p:spPr>
          <a:xfrm>
            <a:off x="9774898" y="51457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3" name="Freeform: Shape 159"/>
          <p:cNvSpPr/>
          <p:nvPr/>
        </p:nvSpPr>
        <p:spPr>
          <a:xfrm>
            <a:off x="10383196"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4" name="Freeform: Shape 159"/>
          <p:cNvSpPr/>
          <p:nvPr/>
        </p:nvSpPr>
        <p:spPr>
          <a:xfrm>
            <a:off x="650029"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5" name="Freeform: Shape 159"/>
          <p:cNvSpPr/>
          <p:nvPr/>
        </p:nvSpPr>
        <p:spPr>
          <a:xfrm>
            <a:off x="11599792" y="51457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00000">
              <a:alpha val="30000"/>
            </a:srgbClr>
          </a:solidFill>
          <a:ln w="0">
            <a:solidFill>
              <a:srgbClr val="C00000">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6" name="Freeform: Shape 167"/>
          <p:cNvSpPr/>
          <p:nvPr/>
        </p:nvSpPr>
        <p:spPr>
          <a:xfrm>
            <a:off x="5834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7" name="Freeform: Shape 167"/>
          <p:cNvSpPr/>
          <p:nvPr/>
        </p:nvSpPr>
        <p:spPr>
          <a:xfrm>
            <a:off x="66664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8" name="Freeform: Shape 167"/>
          <p:cNvSpPr/>
          <p:nvPr/>
        </p:nvSpPr>
        <p:spPr>
          <a:xfrm>
            <a:off x="127494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39" name="Freeform: Shape 167"/>
          <p:cNvSpPr/>
          <p:nvPr/>
        </p:nvSpPr>
        <p:spPr>
          <a:xfrm>
            <a:off x="5520757" y="6483453"/>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0" name="Freeform: Shape 167"/>
          <p:cNvSpPr/>
          <p:nvPr/>
        </p:nvSpPr>
        <p:spPr>
          <a:xfrm>
            <a:off x="248613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1" name="Freeform: Shape 167"/>
          <p:cNvSpPr/>
          <p:nvPr/>
        </p:nvSpPr>
        <p:spPr>
          <a:xfrm>
            <a:off x="309443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2" name="Freeform: Shape 167"/>
          <p:cNvSpPr/>
          <p:nvPr/>
        </p:nvSpPr>
        <p:spPr>
          <a:xfrm>
            <a:off x="370273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3" name="Freeform: Shape 167"/>
          <p:cNvSpPr/>
          <p:nvPr/>
        </p:nvSpPr>
        <p:spPr>
          <a:xfrm>
            <a:off x="431102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4" name="Freeform: Shape 167"/>
          <p:cNvSpPr/>
          <p:nvPr/>
        </p:nvSpPr>
        <p:spPr>
          <a:xfrm>
            <a:off x="491932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5" name="Freeform: Shape 167"/>
          <p:cNvSpPr/>
          <p:nvPr/>
        </p:nvSpPr>
        <p:spPr>
          <a:xfrm>
            <a:off x="552762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6" name="Freeform: Shape 167"/>
          <p:cNvSpPr/>
          <p:nvPr/>
        </p:nvSpPr>
        <p:spPr>
          <a:xfrm>
            <a:off x="613592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7" name="Freeform: Shape 167"/>
          <p:cNvSpPr/>
          <p:nvPr/>
        </p:nvSpPr>
        <p:spPr>
          <a:xfrm>
            <a:off x="6744220"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8" name="Freeform: Shape 167"/>
          <p:cNvSpPr/>
          <p:nvPr/>
        </p:nvSpPr>
        <p:spPr>
          <a:xfrm>
            <a:off x="734711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49" name="Freeform: Shape 167"/>
          <p:cNvSpPr/>
          <p:nvPr/>
        </p:nvSpPr>
        <p:spPr>
          <a:xfrm>
            <a:off x="10995813" y="405687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0" name="Freeform: Shape 167"/>
          <p:cNvSpPr/>
          <p:nvPr/>
        </p:nvSpPr>
        <p:spPr>
          <a:xfrm>
            <a:off x="8563708"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1" name="Freeform: Shape 167"/>
          <p:cNvSpPr/>
          <p:nvPr/>
        </p:nvSpPr>
        <p:spPr>
          <a:xfrm>
            <a:off x="917200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2" name="Freeform: Shape 167"/>
          <p:cNvSpPr/>
          <p:nvPr/>
        </p:nvSpPr>
        <p:spPr>
          <a:xfrm>
            <a:off x="978030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3" name="Freeform: Shape 167"/>
          <p:cNvSpPr/>
          <p:nvPr/>
        </p:nvSpPr>
        <p:spPr>
          <a:xfrm>
            <a:off x="10383196"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4" name="Freeform: Shape 167"/>
          <p:cNvSpPr/>
          <p:nvPr/>
        </p:nvSpPr>
        <p:spPr>
          <a:xfrm>
            <a:off x="10991494"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5" name="Freeform: Shape 167"/>
          <p:cNvSpPr/>
          <p:nvPr/>
        </p:nvSpPr>
        <p:spPr>
          <a:xfrm>
            <a:off x="11599792" y="109027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6" name="Freeform: Shape 159"/>
          <p:cNvSpPr/>
          <p:nvPr/>
        </p:nvSpPr>
        <p:spPr>
          <a:xfrm>
            <a:off x="5834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7" name="Freeform: Shape 159"/>
          <p:cNvSpPr/>
          <p:nvPr/>
        </p:nvSpPr>
        <p:spPr>
          <a:xfrm>
            <a:off x="66664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8" name="Freeform: Shape 159"/>
          <p:cNvSpPr/>
          <p:nvPr/>
        </p:nvSpPr>
        <p:spPr>
          <a:xfrm>
            <a:off x="127494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59" name="Freeform: Shape 159"/>
          <p:cNvSpPr/>
          <p:nvPr/>
        </p:nvSpPr>
        <p:spPr>
          <a:xfrm>
            <a:off x="188324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0" name="Freeform: Shape 159"/>
          <p:cNvSpPr/>
          <p:nvPr/>
        </p:nvSpPr>
        <p:spPr>
          <a:xfrm>
            <a:off x="2486134"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1" name="Freeform: Shape 159"/>
          <p:cNvSpPr/>
          <p:nvPr/>
        </p:nvSpPr>
        <p:spPr>
          <a:xfrm>
            <a:off x="3094432"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2" name="Freeform: Shape 159"/>
          <p:cNvSpPr/>
          <p:nvPr/>
        </p:nvSpPr>
        <p:spPr>
          <a:xfrm>
            <a:off x="3702730"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3" name="Freeform: Shape 159"/>
          <p:cNvSpPr/>
          <p:nvPr/>
        </p:nvSpPr>
        <p:spPr>
          <a:xfrm>
            <a:off x="431102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4" name="Freeform: Shape 159"/>
          <p:cNvSpPr/>
          <p:nvPr/>
        </p:nvSpPr>
        <p:spPr>
          <a:xfrm>
            <a:off x="7344409" y="406108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5" name="Freeform: Shape 159"/>
          <p:cNvSpPr/>
          <p:nvPr/>
        </p:nvSpPr>
        <p:spPr>
          <a:xfrm>
            <a:off x="552762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6" name="Freeform: Shape 159"/>
          <p:cNvSpPr/>
          <p:nvPr/>
        </p:nvSpPr>
        <p:spPr>
          <a:xfrm>
            <a:off x="613592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7" name="Freeform: Shape 159"/>
          <p:cNvSpPr/>
          <p:nvPr/>
        </p:nvSpPr>
        <p:spPr>
          <a:xfrm>
            <a:off x="674422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8" name="Freeform: Shape 159"/>
          <p:cNvSpPr/>
          <p:nvPr/>
        </p:nvSpPr>
        <p:spPr>
          <a:xfrm>
            <a:off x="7347112"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69" name="Freeform: Shape 159"/>
          <p:cNvSpPr/>
          <p:nvPr/>
        </p:nvSpPr>
        <p:spPr>
          <a:xfrm>
            <a:off x="7955410"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0" name="Freeform: Shape 159"/>
          <p:cNvSpPr/>
          <p:nvPr/>
        </p:nvSpPr>
        <p:spPr>
          <a:xfrm>
            <a:off x="8563708" y="171521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1" name="Freeform: Shape 159"/>
          <p:cNvSpPr/>
          <p:nvPr/>
        </p:nvSpPr>
        <p:spPr>
          <a:xfrm>
            <a:off x="9172006"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2" name="Freeform: Shape 159"/>
          <p:cNvSpPr/>
          <p:nvPr/>
        </p:nvSpPr>
        <p:spPr>
          <a:xfrm>
            <a:off x="9774898"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3" name="Freeform: Shape 159"/>
          <p:cNvSpPr/>
          <p:nvPr/>
        </p:nvSpPr>
        <p:spPr>
          <a:xfrm>
            <a:off x="10383196"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4" name="Freeform: Shape 159"/>
          <p:cNvSpPr/>
          <p:nvPr/>
        </p:nvSpPr>
        <p:spPr>
          <a:xfrm>
            <a:off x="10991494" y="1715212"/>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5" name="Freeform: Shape 159"/>
          <p:cNvSpPr/>
          <p:nvPr/>
        </p:nvSpPr>
        <p:spPr>
          <a:xfrm>
            <a:off x="11599792" y="171521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6" name="Freeform: Shape 167"/>
          <p:cNvSpPr/>
          <p:nvPr/>
        </p:nvSpPr>
        <p:spPr>
          <a:xfrm>
            <a:off x="5834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7" name="Freeform: Shape 167"/>
          <p:cNvSpPr/>
          <p:nvPr/>
        </p:nvSpPr>
        <p:spPr>
          <a:xfrm>
            <a:off x="66664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8" name="Freeform: Shape 167"/>
          <p:cNvSpPr/>
          <p:nvPr/>
        </p:nvSpPr>
        <p:spPr>
          <a:xfrm>
            <a:off x="127494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79" name="Freeform: Shape 167"/>
          <p:cNvSpPr/>
          <p:nvPr/>
        </p:nvSpPr>
        <p:spPr>
          <a:xfrm>
            <a:off x="188324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0" name="Freeform: Shape 167"/>
          <p:cNvSpPr/>
          <p:nvPr/>
        </p:nvSpPr>
        <p:spPr>
          <a:xfrm>
            <a:off x="248613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1" name="Freeform: Shape 167"/>
          <p:cNvSpPr/>
          <p:nvPr/>
        </p:nvSpPr>
        <p:spPr>
          <a:xfrm>
            <a:off x="309443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2" name="Freeform: Shape 167"/>
          <p:cNvSpPr/>
          <p:nvPr/>
        </p:nvSpPr>
        <p:spPr>
          <a:xfrm>
            <a:off x="370273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3" name="Freeform: Shape 167"/>
          <p:cNvSpPr/>
          <p:nvPr/>
        </p:nvSpPr>
        <p:spPr>
          <a:xfrm>
            <a:off x="431102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4" name="Freeform: Shape 167"/>
          <p:cNvSpPr/>
          <p:nvPr/>
        </p:nvSpPr>
        <p:spPr>
          <a:xfrm>
            <a:off x="491932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5" name="Freeform: Shape 167"/>
          <p:cNvSpPr/>
          <p:nvPr/>
        </p:nvSpPr>
        <p:spPr>
          <a:xfrm>
            <a:off x="552762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6" name="Freeform: Shape 167"/>
          <p:cNvSpPr/>
          <p:nvPr/>
        </p:nvSpPr>
        <p:spPr>
          <a:xfrm>
            <a:off x="613592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7" name="Freeform: Shape 167"/>
          <p:cNvSpPr/>
          <p:nvPr/>
        </p:nvSpPr>
        <p:spPr>
          <a:xfrm>
            <a:off x="674422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8" name="Freeform: Shape 167"/>
          <p:cNvSpPr/>
          <p:nvPr/>
        </p:nvSpPr>
        <p:spPr>
          <a:xfrm>
            <a:off x="734711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89" name="Freeform: Shape 167"/>
          <p:cNvSpPr/>
          <p:nvPr/>
        </p:nvSpPr>
        <p:spPr>
          <a:xfrm>
            <a:off x="7955410"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0" name="Freeform: Shape 167"/>
          <p:cNvSpPr/>
          <p:nvPr/>
        </p:nvSpPr>
        <p:spPr>
          <a:xfrm>
            <a:off x="8563708"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1" name="Freeform: Shape 167"/>
          <p:cNvSpPr/>
          <p:nvPr/>
        </p:nvSpPr>
        <p:spPr>
          <a:xfrm>
            <a:off x="9172006"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2" name="Freeform: Shape 167"/>
          <p:cNvSpPr/>
          <p:nvPr/>
        </p:nvSpPr>
        <p:spPr>
          <a:xfrm>
            <a:off x="978030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3" name="Freeform: Shape 167"/>
          <p:cNvSpPr/>
          <p:nvPr/>
        </p:nvSpPr>
        <p:spPr>
          <a:xfrm>
            <a:off x="6741672" y="527800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4" name="Freeform: Shape 167"/>
          <p:cNvSpPr/>
          <p:nvPr/>
        </p:nvSpPr>
        <p:spPr>
          <a:xfrm>
            <a:off x="10991494"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5" name="Freeform: Shape 167"/>
          <p:cNvSpPr/>
          <p:nvPr/>
        </p:nvSpPr>
        <p:spPr>
          <a:xfrm>
            <a:off x="11599792" y="227759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6" name="Freeform: Shape 159"/>
          <p:cNvSpPr/>
          <p:nvPr/>
        </p:nvSpPr>
        <p:spPr>
          <a:xfrm>
            <a:off x="5834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7" name="Freeform: Shape 159"/>
          <p:cNvSpPr/>
          <p:nvPr/>
        </p:nvSpPr>
        <p:spPr>
          <a:xfrm>
            <a:off x="66664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8" name="Freeform: Shape 159"/>
          <p:cNvSpPr/>
          <p:nvPr/>
        </p:nvSpPr>
        <p:spPr>
          <a:xfrm>
            <a:off x="127494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399" name="Freeform: Shape 159"/>
          <p:cNvSpPr/>
          <p:nvPr/>
        </p:nvSpPr>
        <p:spPr>
          <a:xfrm>
            <a:off x="188324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0" name="Freeform: Shape 159"/>
          <p:cNvSpPr/>
          <p:nvPr/>
        </p:nvSpPr>
        <p:spPr>
          <a:xfrm>
            <a:off x="2486134"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1" name="Freeform: Shape 159"/>
          <p:cNvSpPr/>
          <p:nvPr/>
        </p:nvSpPr>
        <p:spPr>
          <a:xfrm>
            <a:off x="3094432"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2" name="Freeform: Shape 159"/>
          <p:cNvSpPr/>
          <p:nvPr/>
        </p:nvSpPr>
        <p:spPr>
          <a:xfrm>
            <a:off x="3702730"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3" name="Freeform: Shape 159"/>
          <p:cNvSpPr/>
          <p:nvPr/>
        </p:nvSpPr>
        <p:spPr>
          <a:xfrm>
            <a:off x="431102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4" name="Freeform: Shape 159"/>
          <p:cNvSpPr/>
          <p:nvPr/>
        </p:nvSpPr>
        <p:spPr>
          <a:xfrm>
            <a:off x="4919326"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5" name="Freeform: Shape 159"/>
          <p:cNvSpPr/>
          <p:nvPr/>
        </p:nvSpPr>
        <p:spPr>
          <a:xfrm>
            <a:off x="5511091" y="-7589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6" name="Freeform: Shape 159"/>
          <p:cNvSpPr/>
          <p:nvPr/>
        </p:nvSpPr>
        <p:spPr>
          <a:xfrm>
            <a:off x="613592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7" name="Freeform: Shape 159"/>
          <p:cNvSpPr/>
          <p:nvPr/>
        </p:nvSpPr>
        <p:spPr>
          <a:xfrm>
            <a:off x="674422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8" name="Freeform: Shape 159"/>
          <p:cNvSpPr/>
          <p:nvPr/>
        </p:nvSpPr>
        <p:spPr>
          <a:xfrm>
            <a:off x="7347112"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09" name="Freeform: Shape 159"/>
          <p:cNvSpPr/>
          <p:nvPr/>
        </p:nvSpPr>
        <p:spPr>
          <a:xfrm>
            <a:off x="7955410"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0" name="Freeform: Shape 159"/>
          <p:cNvSpPr/>
          <p:nvPr/>
        </p:nvSpPr>
        <p:spPr>
          <a:xfrm>
            <a:off x="8563708" y="290253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1" name="Freeform: Shape 159"/>
          <p:cNvSpPr/>
          <p:nvPr/>
        </p:nvSpPr>
        <p:spPr>
          <a:xfrm>
            <a:off x="9172006"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2" name="Freeform: Shape 159"/>
          <p:cNvSpPr/>
          <p:nvPr/>
        </p:nvSpPr>
        <p:spPr>
          <a:xfrm>
            <a:off x="9774898"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3" name="Freeform: Shape 159"/>
          <p:cNvSpPr/>
          <p:nvPr/>
        </p:nvSpPr>
        <p:spPr>
          <a:xfrm>
            <a:off x="10383196"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4" name="Freeform: Shape 159"/>
          <p:cNvSpPr/>
          <p:nvPr/>
        </p:nvSpPr>
        <p:spPr>
          <a:xfrm>
            <a:off x="10991494" y="290253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15" name="Freeform: Shape 159"/>
          <p:cNvSpPr/>
          <p:nvPr/>
        </p:nvSpPr>
        <p:spPr>
          <a:xfrm>
            <a:off x="11599792" y="290253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2">
              <a:alpha val="30000"/>
            </a:schemeClr>
          </a:solidFill>
          <a:ln w="0">
            <a:solidFill>
              <a:schemeClr val="accent2">
                <a:lumMod val="75000"/>
                <a:alpha val="30000"/>
              </a:scheme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435" name="Freeform: Shape 167"/>
          <p:cNvSpPr/>
          <p:nvPr/>
        </p:nvSpPr>
        <p:spPr>
          <a:xfrm>
            <a:off x="11599792"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5" name="Freeform: Shape 159"/>
          <p:cNvSpPr/>
          <p:nvPr/>
        </p:nvSpPr>
        <p:spPr>
          <a:xfrm>
            <a:off x="11599792"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19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6" name="Freeform: Shape 167"/>
          <p:cNvSpPr/>
          <p:nvPr/>
        </p:nvSpPr>
        <p:spPr>
          <a:xfrm>
            <a:off x="10991494"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7" name="Freeform: Shape 167"/>
          <p:cNvSpPr/>
          <p:nvPr/>
        </p:nvSpPr>
        <p:spPr>
          <a:xfrm>
            <a:off x="10383196" y="4652056"/>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8" name="Freeform: Shape 167"/>
          <p:cNvSpPr/>
          <p:nvPr/>
        </p:nvSpPr>
        <p:spPr>
          <a:xfrm>
            <a:off x="9788641" y="469066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9" name="Freeform: Shape 167"/>
          <p:cNvSpPr/>
          <p:nvPr/>
        </p:nvSpPr>
        <p:spPr>
          <a:xfrm>
            <a:off x="9172006"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0" name="Freeform: Shape 167"/>
          <p:cNvSpPr/>
          <p:nvPr/>
        </p:nvSpPr>
        <p:spPr>
          <a:xfrm>
            <a:off x="8563708"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1" name="Freeform: Shape 167"/>
          <p:cNvSpPr/>
          <p:nvPr/>
        </p:nvSpPr>
        <p:spPr>
          <a:xfrm>
            <a:off x="6741672" y="47382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2" name="Freeform: Shape 167"/>
          <p:cNvSpPr/>
          <p:nvPr/>
        </p:nvSpPr>
        <p:spPr>
          <a:xfrm>
            <a:off x="7347112" y="4652055"/>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3" name="Freeform: Shape 167"/>
          <p:cNvSpPr/>
          <p:nvPr/>
        </p:nvSpPr>
        <p:spPr>
          <a:xfrm>
            <a:off x="673881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4" name="Freeform: Shape 167"/>
          <p:cNvSpPr/>
          <p:nvPr/>
        </p:nvSpPr>
        <p:spPr>
          <a:xfrm>
            <a:off x="613051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5" name="Freeform: Shape 167"/>
          <p:cNvSpPr/>
          <p:nvPr/>
        </p:nvSpPr>
        <p:spPr>
          <a:xfrm>
            <a:off x="552221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6" name="Freeform: Shape 167"/>
          <p:cNvSpPr/>
          <p:nvPr/>
        </p:nvSpPr>
        <p:spPr>
          <a:xfrm>
            <a:off x="491392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7" name="Freeform: Shape 167"/>
          <p:cNvSpPr/>
          <p:nvPr/>
        </p:nvSpPr>
        <p:spPr>
          <a:xfrm>
            <a:off x="430562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8" name="Freeform: Shape 167"/>
          <p:cNvSpPr/>
          <p:nvPr/>
        </p:nvSpPr>
        <p:spPr>
          <a:xfrm>
            <a:off x="369732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9" name="Freeform: Shape 167"/>
          <p:cNvSpPr/>
          <p:nvPr/>
        </p:nvSpPr>
        <p:spPr>
          <a:xfrm>
            <a:off x="1883242" y="3476009"/>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0" name="Freeform: Shape 167"/>
          <p:cNvSpPr/>
          <p:nvPr/>
        </p:nvSpPr>
        <p:spPr>
          <a:xfrm>
            <a:off x="2480728"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1" name="Freeform: Shape 167"/>
          <p:cNvSpPr/>
          <p:nvPr/>
        </p:nvSpPr>
        <p:spPr>
          <a:xfrm>
            <a:off x="1872430"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2" name="Freeform: Shape 167"/>
          <p:cNvSpPr/>
          <p:nvPr/>
        </p:nvSpPr>
        <p:spPr>
          <a:xfrm>
            <a:off x="1264132"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3" name="Freeform: Shape 167"/>
          <p:cNvSpPr/>
          <p:nvPr/>
        </p:nvSpPr>
        <p:spPr>
          <a:xfrm>
            <a:off x="655834"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4" name="Freeform: Shape 167"/>
          <p:cNvSpPr/>
          <p:nvPr/>
        </p:nvSpPr>
        <p:spPr>
          <a:xfrm>
            <a:off x="47536" y="4629432"/>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5" name="Freeform: Shape 159"/>
          <p:cNvSpPr/>
          <p:nvPr/>
        </p:nvSpPr>
        <p:spPr>
          <a:xfrm>
            <a:off x="10995813"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6" name="Freeform: Shape 159"/>
          <p:cNvSpPr/>
          <p:nvPr/>
        </p:nvSpPr>
        <p:spPr>
          <a:xfrm>
            <a:off x="10378877"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7" name="Freeform: Shape 159"/>
          <p:cNvSpPr/>
          <p:nvPr/>
        </p:nvSpPr>
        <p:spPr>
          <a:xfrm>
            <a:off x="9774898"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8" name="Freeform: Shape 159"/>
          <p:cNvSpPr/>
          <p:nvPr/>
        </p:nvSpPr>
        <p:spPr>
          <a:xfrm>
            <a:off x="9170919"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9" name="Freeform: Shape 159"/>
          <p:cNvSpPr/>
          <p:nvPr/>
        </p:nvSpPr>
        <p:spPr>
          <a:xfrm>
            <a:off x="8566940" y="5285666"/>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0" name="Freeform: Shape 159"/>
          <p:cNvSpPr/>
          <p:nvPr/>
        </p:nvSpPr>
        <p:spPr>
          <a:xfrm>
            <a:off x="7950004"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1" name="Freeform: Shape 159"/>
          <p:cNvSpPr/>
          <p:nvPr/>
        </p:nvSpPr>
        <p:spPr>
          <a:xfrm>
            <a:off x="7346025"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2" name="Freeform: Shape 159"/>
          <p:cNvSpPr/>
          <p:nvPr/>
        </p:nvSpPr>
        <p:spPr>
          <a:xfrm>
            <a:off x="7958113" y="110886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3" name="Freeform: Shape 159"/>
          <p:cNvSpPr/>
          <p:nvPr/>
        </p:nvSpPr>
        <p:spPr>
          <a:xfrm>
            <a:off x="6137693"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4" name="Freeform: Shape 159"/>
          <p:cNvSpPr/>
          <p:nvPr/>
        </p:nvSpPr>
        <p:spPr>
          <a:xfrm>
            <a:off x="5520757"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5" name="Freeform: Shape 159"/>
          <p:cNvSpPr/>
          <p:nvPr/>
        </p:nvSpPr>
        <p:spPr>
          <a:xfrm>
            <a:off x="4916778" y="5259653"/>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6" name="Freeform: Shape 159"/>
          <p:cNvSpPr/>
          <p:nvPr/>
        </p:nvSpPr>
        <p:spPr>
          <a:xfrm>
            <a:off x="4312799"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7" name="Freeform: Shape 159"/>
          <p:cNvSpPr/>
          <p:nvPr/>
        </p:nvSpPr>
        <p:spPr>
          <a:xfrm>
            <a:off x="3708820" y="527699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8" name="Freeform: Shape 159"/>
          <p:cNvSpPr/>
          <p:nvPr/>
        </p:nvSpPr>
        <p:spPr>
          <a:xfrm>
            <a:off x="3091884"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9" name="Freeform: Shape 159"/>
          <p:cNvSpPr/>
          <p:nvPr/>
        </p:nvSpPr>
        <p:spPr>
          <a:xfrm>
            <a:off x="2487905" y="5268324"/>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0" name="Freeform: Shape 159"/>
          <p:cNvSpPr/>
          <p:nvPr/>
        </p:nvSpPr>
        <p:spPr>
          <a:xfrm>
            <a:off x="1883242"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1" name="Freeform: Shape 159"/>
          <p:cNvSpPr/>
          <p:nvPr/>
        </p:nvSpPr>
        <p:spPr>
          <a:xfrm>
            <a:off x="1279263" y="527443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2" name="Freeform: Shape 159"/>
          <p:cNvSpPr/>
          <p:nvPr/>
        </p:nvSpPr>
        <p:spPr>
          <a:xfrm>
            <a:off x="662327"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3" name="Freeform: Shape 159"/>
          <p:cNvSpPr/>
          <p:nvPr/>
        </p:nvSpPr>
        <p:spPr>
          <a:xfrm>
            <a:off x="58348" y="526576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C9966">
              <a:alpha val="30000"/>
            </a:srgbClr>
          </a:solidFill>
          <a:ln w="0">
            <a:solidFill>
              <a:srgbClr val="CC9966">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4" name="Freeform: Shape 167"/>
          <p:cNvSpPr/>
          <p:nvPr/>
        </p:nvSpPr>
        <p:spPr>
          <a:xfrm>
            <a:off x="5294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5" name="Freeform: Shape 167"/>
          <p:cNvSpPr/>
          <p:nvPr/>
        </p:nvSpPr>
        <p:spPr>
          <a:xfrm>
            <a:off x="66124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6" name="Freeform: Shape 167"/>
          <p:cNvSpPr/>
          <p:nvPr/>
        </p:nvSpPr>
        <p:spPr>
          <a:xfrm>
            <a:off x="126953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7" name="Freeform: Shape 167"/>
          <p:cNvSpPr/>
          <p:nvPr/>
        </p:nvSpPr>
        <p:spPr>
          <a:xfrm>
            <a:off x="4924732" y="1693241"/>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8" name="Freeform: Shape 167"/>
          <p:cNvSpPr/>
          <p:nvPr/>
        </p:nvSpPr>
        <p:spPr>
          <a:xfrm>
            <a:off x="248072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39" name="Freeform: Shape 167"/>
          <p:cNvSpPr/>
          <p:nvPr/>
        </p:nvSpPr>
        <p:spPr>
          <a:xfrm>
            <a:off x="308902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1" name="Freeform: Shape 167"/>
          <p:cNvSpPr/>
          <p:nvPr/>
        </p:nvSpPr>
        <p:spPr>
          <a:xfrm>
            <a:off x="430562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2" name="Freeform: Shape 167"/>
          <p:cNvSpPr/>
          <p:nvPr/>
        </p:nvSpPr>
        <p:spPr>
          <a:xfrm>
            <a:off x="491392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3" name="Freeform: Shape 167"/>
          <p:cNvSpPr/>
          <p:nvPr/>
        </p:nvSpPr>
        <p:spPr>
          <a:xfrm>
            <a:off x="552221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4" name="Freeform: Shape 167"/>
          <p:cNvSpPr/>
          <p:nvPr/>
        </p:nvSpPr>
        <p:spPr>
          <a:xfrm>
            <a:off x="613051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5" name="Freeform: Shape 167"/>
          <p:cNvSpPr/>
          <p:nvPr/>
        </p:nvSpPr>
        <p:spPr>
          <a:xfrm>
            <a:off x="673881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6" name="Freeform: Shape 167"/>
          <p:cNvSpPr/>
          <p:nvPr/>
        </p:nvSpPr>
        <p:spPr>
          <a:xfrm>
            <a:off x="734170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7" name="Freeform: Shape 167"/>
          <p:cNvSpPr/>
          <p:nvPr/>
        </p:nvSpPr>
        <p:spPr>
          <a:xfrm>
            <a:off x="7950004"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8" name="Freeform: Shape 167"/>
          <p:cNvSpPr/>
          <p:nvPr/>
        </p:nvSpPr>
        <p:spPr>
          <a:xfrm>
            <a:off x="8558302"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49" name="Freeform: Shape 167"/>
          <p:cNvSpPr/>
          <p:nvPr/>
        </p:nvSpPr>
        <p:spPr>
          <a:xfrm>
            <a:off x="916660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0" name="Freeform: Shape 167"/>
          <p:cNvSpPr/>
          <p:nvPr/>
        </p:nvSpPr>
        <p:spPr>
          <a:xfrm>
            <a:off x="977489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1" name="Freeform: Shape 167"/>
          <p:cNvSpPr/>
          <p:nvPr/>
        </p:nvSpPr>
        <p:spPr>
          <a:xfrm>
            <a:off x="10377790"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2" name="Freeform: Shape 167"/>
          <p:cNvSpPr/>
          <p:nvPr/>
        </p:nvSpPr>
        <p:spPr>
          <a:xfrm>
            <a:off x="10986088"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3" name="Freeform: Shape 167"/>
          <p:cNvSpPr/>
          <p:nvPr/>
        </p:nvSpPr>
        <p:spPr>
          <a:xfrm>
            <a:off x="11594386" y="3439360"/>
            <a:ext cx="528840" cy="52848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4" name="Freeform: Shape 159"/>
          <p:cNvSpPr/>
          <p:nvPr/>
        </p:nvSpPr>
        <p:spPr>
          <a:xfrm>
            <a:off x="5294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5" name="Freeform: Shape 159"/>
          <p:cNvSpPr/>
          <p:nvPr/>
        </p:nvSpPr>
        <p:spPr>
          <a:xfrm>
            <a:off x="66124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6" name="Freeform: Shape 159"/>
          <p:cNvSpPr/>
          <p:nvPr/>
        </p:nvSpPr>
        <p:spPr>
          <a:xfrm>
            <a:off x="126953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7" name="Freeform: Shape 159"/>
          <p:cNvSpPr/>
          <p:nvPr/>
        </p:nvSpPr>
        <p:spPr>
          <a:xfrm>
            <a:off x="187783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8" name="Freeform: Shape 159"/>
          <p:cNvSpPr/>
          <p:nvPr/>
        </p:nvSpPr>
        <p:spPr>
          <a:xfrm>
            <a:off x="2480728"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59" name="Freeform: Shape 159"/>
          <p:cNvSpPr/>
          <p:nvPr/>
        </p:nvSpPr>
        <p:spPr>
          <a:xfrm>
            <a:off x="3089026"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0" name="Freeform: Shape 159"/>
          <p:cNvSpPr/>
          <p:nvPr/>
        </p:nvSpPr>
        <p:spPr>
          <a:xfrm>
            <a:off x="3697324"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1" name="Freeform: Shape 159"/>
          <p:cNvSpPr/>
          <p:nvPr/>
        </p:nvSpPr>
        <p:spPr>
          <a:xfrm>
            <a:off x="430562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2" name="Freeform: Shape 159"/>
          <p:cNvSpPr/>
          <p:nvPr/>
        </p:nvSpPr>
        <p:spPr>
          <a:xfrm>
            <a:off x="1867396" y="1119647"/>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3" name="Freeform: Shape 159"/>
          <p:cNvSpPr/>
          <p:nvPr/>
        </p:nvSpPr>
        <p:spPr>
          <a:xfrm>
            <a:off x="5522218"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4" name="Freeform: Shape 159"/>
          <p:cNvSpPr/>
          <p:nvPr/>
        </p:nvSpPr>
        <p:spPr>
          <a:xfrm>
            <a:off x="6130516"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5" name="Freeform: Shape 159"/>
          <p:cNvSpPr/>
          <p:nvPr/>
        </p:nvSpPr>
        <p:spPr>
          <a:xfrm>
            <a:off x="673881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6" name="Freeform: Shape 159"/>
          <p:cNvSpPr/>
          <p:nvPr/>
        </p:nvSpPr>
        <p:spPr>
          <a:xfrm>
            <a:off x="1272241" y="534455"/>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7" name="Freeform: Shape 159"/>
          <p:cNvSpPr/>
          <p:nvPr/>
        </p:nvSpPr>
        <p:spPr>
          <a:xfrm>
            <a:off x="7950004"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8" name="Freeform: Shape 159"/>
          <p:cNvSpPr/>
          <p:nvPr/>
        </p:nvSpPr>
        <p:spPr>
          <a:xfrm>
            <a:off x="8558302" y="4064301"/>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69" name="Freeform: Shape 159"/>
          <p:cNvSpPr/>
          <p:nvPr/>
        </p:nvSpPr>
        <p:spPr>
          <a:xfrm>
            <a:off x="9166600"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0" name="Freeform: Shape 159"/>
          <p:cNvSpPr/>
          <p:nvPr/>
        </p:nvSpPr>
        <p:spPr>
          <a:xfrm>
            <a:off x="9769492" y="4064300"/>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1" name="Freeform: Shape 159"/>
          <p:cNvSpPr/>
          <p:nvPr/>
        </p:nvSpPr>
        <p:spPr>
          <a:xfrm>
            <a:off x="10377790"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2" name="Freeform: Shape 159"/>
          <p:cNvSpPr/>
          <p:nvPr/>
        </p:nvSpPr>
        <p:spPr>
          <a:xfrm>
            <a:off x="9780304" y="5877488"/>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573" name="Freeform: Shape 159"/>
          <p:cNvSpPr/>
          <p:nvPr/>
        </p:nvSpPr>
        <p:spPr>
          <a:xfrm>
            <a:off x="11594386" y="406429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C1CF24">
              <a:alpha val="29804"/>
            </a:srgbClr>
          </a:solidFill>
          <a:ln w="0">
            <a:solidFill>
              <a:srgbClr val="C1CF24">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
        <p:nvSpPr>
          <p:cNvPr id="255" name="Freeform: Shape 159"/>
          <p:cNvSpPr/>
          <p:nvPr/>
        </p:nvSpPr>
        <p:spPr>
          <a:xfrm>
            <a:off x="3708820" y="3491169"/>
            <a:ext cx="528840" cy="488731"/>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FF5526">
              <a:alpha val="29804"/>
            </a:srgbClr>
          </a:solidFill>
          <a:ln w="0">
            <a:solidFill>
              <a:srgbClr val="FF5526">
                <a:alpha val="30000"/>
              </a:srgbClr>
            </a:solidFill>
            <a:prstDash val="solid"/>
          </a:ln>
        </p:spPr>
        <p:txBody>
          <a:bodyPr vert="horz" wrap="none" lIns="90000" tIns="45000" rIns="90000" bIns="45000" anchor="ctr" anchorCtr="0" compatLnSpc="0">
            <a:noAutofit/>
          </a:bodyPr>
          <a:lstStyle/>
          <a:p>
            <a:pPr marL="0" marR="0" lvl="0" indent="0" rtl="0" hangingPunct="0">
              <a:lnSpc>
                <a:spcPct val="100000"/>
              </a:lnSpc>
              <a:spcBef>
                <a:spcPts val="0"/>
              </a:spcBef>
              <a:spcAft>
                <a:spcPts val="0"/>
              </a:spcAft>
              <a:buNone/>
              <a:tabLst/>
            </a:pPr>
            <a:endParaRPr lang="pt-BR" sz="1800" b="0" i="0" u="none" strike="noStrike" kern="1200">
              <a:ln>
                <a:noFill/>
              </a:ln>
              <a:latin typeface="Arial" pitchFamily="18"/>
              <a:ea typeface="Arial Unicode MS" pitchFamily="2"/>
              <a:cs typeface="Arial Unicode MS" pitchFamily="2"/>
            </a:endParaRPr>
          </a:p>
        </p:txBody>
      </p:sp>
    </p:spTree>
    <p:extLst>
      <p:ext uri="{BB962C8B-B14F-4D97-AF65-F5344CB8AC3E}">
        <p14:creationId xmlns:p14="http://schemas.microsoft.com/office/powerpoint/2010/main" val="1207634955"/>
      </p:ext>
    </p:extLst>
  </p:cSld>
  <p:clrMapOvr>
    <a:masterClrMapping/>
  </p:clrMapOvr>
  <p:timing>
    <p:tnLst>
      <p:par>
        <p:cTn id="1" dur="indefinite" restart="never" nodeType="tmRoot"/>
      </p:par>
    </p:tnLst>
  </p:timing>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grpSp>
        <p:nvGrpSpPr>
          <p:cNvPr id="30" name="Group 29"/>
          <p:cNvGrpSpPr/>
          <p:nvPr/>
        </p:nvGrpSpPr>
        <p:grpSpPr>
          <a:xfrm>
            <a:off x="1445712" y="2953386"/>
            <a:ext cx="3352801" cy="2439502"/>
            <a:chOff x="3737810" y="1571024"/>
            <a:chExt cx="5526505" cy="3429001"/>
          </a:xfrm>
        </p:grpSpPr>
        <p:graphicFrame>
          <p:nvGraphicFramePr>
            <p:cNvPr id="24" name="Chart 23"/>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25" name="Straight Arrow Connector 24"/>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27" name="Title 1"/>
          <p:cNvSpPr txBox="1">
            <a:spLocks/>
          </p:cNvSpPr>
          <p:nvPr/>
        </p:nvSpPr>
        <p:spPr>
          <a:xfrm>
            <a:off x="1643567" y="506314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28" name="Title 1"/>
          <p:cNvSpPr txBox="1">
            <a:spLocks/>
          </p:cNvSpPr>
          <p:nvPr/>
        </p:nvSpPr>
        <p:spPr>
          <a:xfrm rot="16200000">
            <a:off x="-836091" y="3546181"/>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 </a:t>
            </a:r>
            <a:r>
              <a:rPr lang="en-US" sz="2800" dirty="0" err="1" smtClean="0">
                <a:latin typeface="Helvetica Neue Thin" charset="0"/>
                <a:ea typeface="Helvetica Neue Thin" charset="0"/>
                <a:cs typeface="Helvetica Neue Thin" charset="0"/>
              </a:rPr>
              <a:t>indivíduos</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27535546"/>
      </p:ext>
    </p:extLst>
  </p:cSld>
  <p:clrMapOvr>
    <a:masterClrMapping/>
  </p:clrMapOvr>
  <p:timing>
    <p:tnLst>
      <p:par>
        <p:cTn id="1" dur="indefinite" restart="never" nodeType="tmRoot"/>
      </p:par>
    </p:tnLst>
  </p:timing>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grpSp>
        <p:nvGrpSpPr>
          <p:cNvPr id="33" name="Group 32"/>
          <p:cNvGrpSpPr/>
          <p:nvPr/>
        </p:nvGrpSpPr>
        <p:grpSpPr>
          <a:xfrm>
            <a:off x="1445712" y="2953386"/>
            <a:ext cx="3352801" cy="2439502"/>
            <a:chOff x="3737810" y="1571024"/>
            <a:chExt cx="5526505" cy="3429001"/>
          </a:xfrm>
        </p:grpSpPr>
        <p:graphicFrame>
          <p:nvGraphicFramePr>
            <p:cNvPr id="34" name="Chart 33"/>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35" name="Straight Arrow Connector 34"/>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7" name="Title 1"/>
          <p:cNvSpPr txBox="1">
            <a:spLocks/>
          </p:cNvSpPr>
          <p:nvPr/>
        </p:nvSpPr>
        <p:spPr>
          <a:xfrm>
            <a:off x="1643567" y="506314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39" name="Title 1"/>
          <p:cNvSpPr txBox="1">
            <a:spLocks/>
          </p:cNvSpPr>
          <p:nvPr/>
        </p:nvSpPr>
        <p:spPr>
          <a:xfrm rot="16200000">
            <a:off x="-1033946" y="3510355"/>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a:t>
            </a:r>
          </a:p>
          <a:p>
            <a:pPr algn="ctr"/>
            <a:r>
              <a:rPr lang="en-US" sz="2800" b="1" dirty="0" err="1" smtClean="0">
                <a:latin typeface="Helvetica Neue Thin" charset="0"/>
                <a:ea typeface="Helvetica Neue Thin" charset="0"/>
                <a:cs typeface="Helvetica Neue Thin" charset="0"/>
              </a:rPr>
              <a:t>ursos</a:t>
            </a:r>
            <a:r>
              <a:rPr lang="en-US" sz="2800"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a:p>
            <a:pPr algn="ctr"/>
            <a:r>
              <a:rPr lang="en-US" sz="2800" dirty="0" err="1" smtClean="0">
                <a:latin typeface="Helvetica Neue Thin" charset="0"/>
                <a:ea typeface="Helvetica Neue Thin" charset="0"/>
                <a:cs typeface="Helvetica Neue Thin" charset="0"/>
              </a:rPr>
              <a:t>na</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população</a:t>
            </a:r>
            <a:endParaRPr lang="en-US" sz="2800" dirty="0">
              <a:latin typeface="Helvetica Neue Thin" charset="0"/>
              <a:ea typeface="Helvetica Neue Thin" charset="0"/>
              <a:cs typeface="Helvetica Neue Thin" charset="0"/>
            </a:endParaRPr>
          </a:p>
        </p:txBody>
      </p:sp>
      <p:sp>
        <p:nvSpPr>
          <p:cNvPr id="40"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05585872"/>
      </p:ext>
    </p:extLst>
  </p:cSld>
  <p:clrMapOvr>
    <a:masterClrMapping/>
  </p:clrMapOvr>
  <p:timing>
    <p:tnLst>
      <p:par>
        <p:cTn id="1" dur="indefinite" restart="never" nodeType="tmRoot"/>
      </p:par>
    </p:tnLst>
  </p:timing>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2357328"/>
            <a:ext cx="982859" cy="676117"/>
          </a:xfrm>
          <a:prstGeom prst="rect">
            <a:avLst/>
          </a:prstGeom>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2357329"/>
            <a:ext cx="982859" cy="676117"/>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2335023"/>
            <a:ext cx="982859" cy="676117"/>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2357328"/>
            <a:ext cx="982859" cy="676117"/>
          </a:xfrm>
          <a:prstGeom prst="rect">
            <a:avLst/>
          </a:prstGeom>
        </p:spPr>
      </p:pic>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037397"/>
            <a:ext cx="982859" cy="676117"/>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037397"/>
            <a:ext cx="982859" cy="676117"/>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765712"/>
            <a:ext cx="982859" cy="676117"/>
          </a:xfrm>
          <a:prstGeom prst="rect">
            <a:avLst/>
          </a:prstGeom>
        </p:spPr>
      </p:pic>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765712"/>
            <a:ext cx="982859" cy="676117"/>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4" y="4452055"/>
            <a:ext cx="982859" cy="676117"/>
          </a:xfrm>
          <a:prstGeom prst="rect">
            <a:avLst/>
          </a:prstGeom>
        </p:spPr>
      </p:pic>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459" y="4430861"/>
            <a:ext cx="2026324" cy="1393925"/>
          </a:xfrm>
          <a:prstGeom prst="rect">
            <a:avLst/>
          </a:prstGeom>
        </p:spPr>
      </p:pic>
      <p:pic>
        <p:nvPicPr>
          <p:cNvPr id="46" name="Picture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4445781"/>
            <a:ext cx="982859" cy="676117"/>
          </a:xfrm>
          <a:prstGeom prst="rect">
            <a:avLst/>
          </a:prstGeom>
        </p:spPr>
      </p:pic>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121898"/>
            <a:ext cx="982859" cy="676117"/>
          </a:xfrm>
          <a:prstGeom prst="rect">
            <a:avLst/>
          </a:prstGeom>
        </p:spPr>
      </p:pic>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144203"/>
            <a:ext cx="982859" cy="676117"/>
          </a:xfrm>
          <a:prstGeom prst="rect">
            <a:avLst/>
          </a:prstGeom>
        </p:spPr>
      </p:pic>
      <p:pic>
        <p:nvPicPr>
          <p:cNvPr id="51" name="Picture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5824272"/>
            <a:ext cx="982859" cy="676117"/>
          </a:xfrm>
          <a:prstGeom prst="rect">
            <a:avLst/>
          </a:prstGeom>
        </p:spPr>
      </p:pic>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5824273"/>
            <a:ext cx="982859" cy="676117"/>
          </a:xfrm>
          <a:prstGeom prst="rect">
            <a:avLst/>
          </a:prstGeom>
        </p:spPr>
      </p:pic>
      <p:pic>
        <p:nvPicPr>
          <p:cNvPr id="53" name="Picture 5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801967"/>
            <a:ext cx="982859" cy="676117"/>
          </a:xfrm>
          <a:prstGeom prst="rect">
            <a:avLst/>
          </a:prstGeom>
        </p:spPr>
      </p:pic>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824272"/>
            <a:ext cx="982859" cy="676117"/>
          </a:xfrm>
          <a:prstGeom prst="rect">
            <a:avLst/>
          </a:prstGeom>
        </p:spPr>
      </p:pic>
      <p:pic>
        <p:nvPicPr>
          <p:cNvPr id="55" name="Picture 5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198" y="3043053"/>
            <a:ext cx="2026324" cy="1393925"/>
          </a:xfrm>
          <a:prstGeom prst="rect">
            <a:avLst/>
          </a:prstGeom>
        </p:spPr>
      </p:pic>
      <p:sp>
        <p:nvSpPr>
          <p:cNvPr id="56"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94416670"/>
      </p:ext>
    </p:extLst>
  </p:cSld>
  <p:clrMapOvr>
    <a:masterClrMapping/>
  </p:clrMapOvr>
  <p:timing>
    <p:tnLst>
      <p:par>
        <p:cTn id="1" dur="indefinite" restart="never" nodeType="tmRoot"/>
      </p:par>
    </p:tnLst>
  </p:timing>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2357328"/>
            <a:ext cx="982859" cy="676117"/>
          </a:xfrm>
          <a:prstGeom prst="rect">
            <a:avLst/>
          </a:prstGeom>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2357329"/>
            <a:ext cx="982859" cy="676117"/>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2335023"/>
            <a:ext cx="982859" cy="676117"/>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2357328"/>
            <a:ext cx="982859" cy="676117"/>
          </a:xfrm>
          <a:prstGeom prst="rect">
            <a:avLst/>
          </a:prstGeom>
        </p:spPr>
      </p:pic>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037397"/>
            <a:ext cx="982859" cy="676117"/>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037397"/>
            <a:ext cx="982859" cy="676117"/>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765712"/>
            <a:ext cx="982859" cy="676117"/>
          </a:xfrm>
          <a:prstGeom prst="rect">
            <a:avLst/>
          </a:prstGeom>
        </p:spPr>
      </p:pic>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765712"/>
            <a:ext cx="982859" cy="676117"/>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4" y="4452055"/>
            <a:ext cx="982859" cy="676117"/>
          </a:xfrm>
          <a:prstGeom prst="rect">
            <a:avLst/>
          </a:prstGeom>
        </p:spPr>
      </p:pic>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459" y="4430861"/>
            <a:ext cx="2026324" cy="1393925"/>
          </a:xfrm>
          <a:prstGeom prst="rect">
            <a:avLst/>
          </a:prstGeom>
        </p:spPr>
      </p:pic>
      <p:pic>
        <p:nvPicPr>
          <p:cNvPr id="46" name="Picture 4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4445781"/>
            <a:ext cx="982859" cy="676117"/>
          </a:xfrm>
          <a:prstGeom prst="rect">
            <a:avLst/>
          </a:prstGeom>
        </p:spPr>
      </p:pic>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121898"/>
            <a:ext cx="982859" cy="676117"/>
          </a:xfrm>
          <a:prstGeom prst="rect">
            <a:avLst/>
          </a:prstGeom>
        </p:spPr>
      </p:pic>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144203"/>
            <a:ext cx="982859" cy="676117"/>
          </a:xfrm>
          <a:prstGeom prst="rect">
            <a:avLst/>
          </a:prstGeom>
        </p:spPr>
      </p:pic>
      <p:pic>
        <p:nvPicPr>
          <p:cNvPr id="51" name="Picture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5824272"/>
            <a:ext cx="982859" cy="676117"/>
          </a:xfrm>
          <a:prstGeom prst="rect">
            <a:avLst/>
          </a:prstGeom>
        </p:spPr>
      </p:pic>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5824273"/>
            <a:ext cx="982859" cy="676117"/>
          </a:xfrm>
          <a:prstGeom prst="rect">
            <a:avLst/>
          </a:prstGeom>
        </p:spPr>
      </p:pic>
      <p:pic>
        <p:nvPicPr>
          <p:cNvPr id="53" name="Picture 5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801967"/>
            <a:ext cx="982859" cy="676117"/>
          </a:xfrm>
          <a:prstGeom prst="rect">
            <a:avLst/>
          </a:prstGeom>
        </p:spPr>
      </p:pic>
      <p:pic>
        <p:nvPicPr>
          <p:cNvPr id="54" name="Picture 5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824272"/>
            <a:ext cx="982859" cy="676117"/>
          </a:xfrm>
          <a:prstGeom prst="rect">
            <a:avLst/>
          </a:prstGeom>
        </p:spPr>
      </p:pic>
      <p:pic>
        <p:nvPicPr>
          <p:cNvPr id="55" name="Picture 5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198" y="3043053"/>
            <a:ext cx="2026324" cy="1393925"/>
          </a:xfrm>
          <a:prstGeom prst="rect">
            <a:avLst/>
          </a:prstGeom>
        </p:spPr>
      </p:pic>
      <p:sp>
        <p:nvSpPr>
          <p:cNvPr id="2" name="Rectangle 1"/>
          <p:cNvSpPr/>
          <p:nvPr/>
        </p:nvSpPr>
        <p:spPr>
          <a:xfrm>
            <a:off x="814970" y="2335023"/>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0" name="Rectangle 29"/>
          <p:cNvSpPr/>
          <p:nvPr/>
        </p:nvSpPr>
        <p:spPr>
          <a:xfrm>
            <a:off x="1801873" y="2343265"/>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ctangle 31"/>
          <p:cNvSpPr/>
          <p:nvPr/>
        </p:nvSpPr>
        <p:spPr>
          <a:xfrm>
            <a:off x="2775480" y="2335121"/>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Rectangle 32"/>
          <p:cNvSpPr/>
          <p:nvPr/>
        </p:nvSpPr>
        <p:spPr>
          <a:xfrm>
            <a:off x="3758912" y="2341170"/>
            <a:ext cx="977651" cy="4136914"/>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Rectangle 33"/>
          <p:cNvSpPr/>
          <p:nvPr/>
        </p:nvSpPr>
        <p:spPr>
          <a:xfrm>
            <a:off x="2781260" y="4367315"/>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Rectangle 34"/>
          <p:cNvSpPr/>
          <p:nvPr/>
        </p:nvSpPr>
        <p:spPr>
          <a:xfrm>
            <a:off x="812079"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6" name="Rectangle 35"/>
          <p:cNvSpPr/>
          <p:nvPr/>
        </p:nvSpPr>
        <p:spPr>
          <a:xfrm>
            <a:off x="1793951"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51849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riangle 42"/>
          <p:cNvSpPr/>
          <p:nvPr/>
        </p:nvSpPr>
        <p:spPr>
          <a:xfrm>
            <a:off x="4052373" y="4496271"/>
            <a:ext cx="528840" cy="528840"/>
          </a:xfrm>
          <a:prstGeom prst="triangle">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Diamond 2"/>
          <p:cNvSpPr>
            <a:spLocks noChangeAspect="1"/>
          </p:cNvSpPr>
          <p:nvPr/>
        </p:nvSpPr>
        <p:spPr>
          <a:xfrm>
            <a:off x="3416103" y="3259126"/>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4"/>
          </p:cNvCxnSpPr>
          <p:nvPr/>
        </p:nvCxnSpPr>
        <p:spPr>
          <a:xfrm flipH="1">
            <a:off x="6669214" y="365904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05717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926375304"/>
      </p:ext>
    </p:extLst>
  </p:cSld>
  <p:clrMapOvr>
    <a:masterClrMapping/>
  </p:clrMapOvr>
  <p:timing>
    <p:tnLst>
      <p:par>
        <p:cTn id="1" dur="indefinite" restart="never" nodeType="tmRoot"/>
      </p:par>
    </p:tnLst>
  </p:timing>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grpSp>
        <p:nvGrpSpPr>
          <p:cNvPr id="33" name="Group 32"/>
          <p:cNvGrpSpPr/>
          <p:nvPr/>
        </p:nvGrpSpPr>
        <p:grpSpPr>
          <a:xfrm>
            <a:off x="1445712" y="2953386"/>
            <a:ext cx="3352801" cy="2439502"/>
            <a:chOff x="3737810" y="1571024"/>
            <a:chExt cx="5526505" cy="3429001"/>
          </a:xfrm>
        </p:grpSpPr>
        <p:graphicFrame>
          <p:nvGraphicFramePr>
            <p:cNvPr id="34" name="Chart 33"/>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35" name="Straight Arrow Connector 34"/>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7" name="Title 1"/>
          <p:cNvSpPr txBox="1">
            <a:spLocks/>
          </p:cNvSpPr>
          <p:nvPr/>
        </p:nvSpPr>
        <p:spPr>
          <a:xfrm>
            <a:off x="1643567" y="506314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grpSp>
        <p:nvGrpSpPr>
          <p:cNvPr id="25" name="Group 24"/>
          <p:cNvGrpSpPr/>
          <p:nvPr/>
        </p:nvGrpSpPr>
        <p:grpSpPr>
          <a:xfrm>
            <a:off x="7874045" y="2955025"/>
            <a:ext cx="3352801" cy="2439502"/>
            <a:chOff x="3737810" y="1571024"/>
            <a:chExt cx="5526505" cy="3429001"/>
          </a:xfrm>
        </p:grpSpPr>
        <p:graphicFrame>
          <p:nvGraphicFramePr>
            <p:cNvPr id="26" name="Chart 25"/>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4"/>
            </a:graphicData>
          </a:graphic>
        </p:graphicFrame>
        <p:cxnSp>
          <p:nvCxnSpPr>
            <p:cNvPr id="27" name="Straight Arrow Connector 26"/>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Title 1"/>
          <p:cNvSpPr txBox="1">
            <a:spLocks/>
          </p:cNvSpPr>
          <p:nvPr/>
        </p:nvSpPr>
        <p:spPr>
          <a:xfrm>
            <a:off x="8071900" y="50647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31" name="Title 1"/>
          <p:cNvSpPr txBox="1">
            <a:spLocks/>
          </p:cNvSpPr>
          <p:nvPr/>
        </p:nvSpPr>
        <p:spPr>
          <a:xfrm rot="16200000">
            <a:off x="5592242" y="3547820"/>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 </a:t>
            </a:r>
            <a:r>
              <a:rPr lang="en-US" sz="2800" dirty="0" err="1" smtClean="0">
                <a:latin typeface="Helvetica Neue Thin" charset="0"/>
                <a:ea typeface="Helvetica Neue Thin" charset="0"/>
                <a:cs typeface="Helvetica Neue Thin" charset="0"/>
              </a:rPr>
              <a:t>indivíduos</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p:txBody>
      </p:sp>
      <p:sp>
        <p:nvSpPr>
          <p:cNvPr id="38" name="Title 1"/>
          <p:cNvSpPr txBox="1">
            <a:spLocks/>
          </p:cNvSpPr>
          <p:nvPr/>
        </p:nvSpPr>
        <p:spPr>
          <a:xfrm rot="16200000">
            <a:off x="-1033946" y="3510355"/>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a:t>
            </a:r>
          </a:p>
          <a:p>
            <a:pPr algn="ctr"/>
            <a:r>
              <a:rPr lang="en-US" sz="2800" b="1" dirty="0" err="1" smtClean="0">
                <a:latin typeface="Helvetica Neue Thin" charset="0"/>
                <a:ea typeface="Helvetica Neue Thin" charset="0"/>
                <a:cs typeface="Helvetica Neue Thin" charset="0"/>
              </a:rPr>
              <a:t>ursos</a:t>
            </a:r>
            <a:r>
              <a:rPr lang="en-US" sz="2800"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a:p>
            <a:pPr algn="ctr"/>
            <a:r>
              <a:rPr lang="en-US" sz="2800" dirty="0" err="1" smtClean="0">
                <a:latin typeface="Helvetica Neue Thin" charset="0"/>
                <a:ea typeface="Helvetica Neue Thin" charset="0"/>
                <a:cs typeface="Helvetica Neue Thin" charset="0"/>
              </a:rPr>
              <a:t>na</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população</a:t>
            </a:r>
            <a:endParaRPr lang="en-US" sz="2800" dirty="0">
              <a:latin typeface="Helvetica Neue Thin" charset="0"/>
              <a:ea typeface="Helvetica Neue Thin" charset="0"/>
              <a:cs typeface="Helvetica Neue Thin" charset="0"/>
            </a:endParaRPr>
          </a:p>
        </p:txBody>
      </p:sp>
      <p:sp>
        <p:nvSpPr>
          <p:cNvPr id="39"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42660112"/>
      </p:ext>
    </p:extLst>
  </p:cSld>
  <p:clrMapOvr>
    <a:masterClrMapping/>
  </p:clrMapOvr>
  <p:timing>
    <p:tnLst>
      <p:par>
        <p:cTn id="1" dur="indefinite" restart="never" nodeType="tmRoot"/>
      </p:par>
    </p:tnLst>
  </p:timing>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
        <p:nvSpPr>
          <p:cNvPr id="28" name="Title 1"/>
          <p:cNvSpPr txBox="1">
            <a:spLocks/>
          </p:cNvSpPr>
          <p:nvPr/>
        </p:nvSpPr>
        <p:spPr>
          <a:xfrm rot="16200000">
            <a:off x="-1033946" y="3510355"/>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a:t>
            </a:r>
          </a:p>
          <a:p>
            <a:pPr algn="ctr"/>
            <a:r>
              <a:rPr lang="en-US" sz="2800" b="1" dirty="0" err="1" smtClean="0">
                <a:latin typeface="Helvetica Neue Thin" charset="0"/>
                <a:ea typeface="Helvetica Neue Thin" charset="0"/>
                <a:cs typeface="Helvetica Neue Thin" charset="0"/>
              </a:rPr>
              <a:t>ursos</a:t>
            </a:r>
            <a:r>
              <a:rPr lang="en-US" sz="2800"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a:p>
            <a:pPr algn="ctr"/>
            <a:r>
              <a:rPr lang="en-US" sz="2800" dirty="0" err="1" smtClean="0">
                <a:solidFill>
                  <a:srgbClr val="942093"/>
                </a:solidFill>
                <a:latin typeface="Helvetica Neue Thin" charset="0"/>
                <a:ea typeface="Helvetica Neue Thin" charset="0"/>
                <a:cs typeface="Helvetica Neue Thin" charset="0"/>
              </a:rPr>
              <a:t>na</a:t>
            </a:r>
            <a:r>
              <a:rPr lang="en-US" sz="2800" dirty="0" smtClean="0">
                <a:solidFill>
                  <a:srgbClr val="942093"/>
                </a:solidFill>
                <a:latin typeface="Helvetica Neue Thin" charset="0"/>
                <a:ea typeface="Helvetica Neue Thin" charset="0"/>
                <a:cs typeface="Helvetica Neue Thin" charset="0"/>
              </a:rPr>
              <a:t> </a:t>
            </a:r>
            <a:r>
              <a:rPr lang="en-US" sz="2800" dirty="0" err="1" smtClean="0">
                <a:solidFill>
                  <a:srgbClr val="942093"/>
                </a:solidFill>
                <a:latin typeface="Helvetica Neue Thin" charset="0"/>
                <a:ea typeface="Helvetica Neue Thin" charset="0"/>
                <a:cs typeface="Helvetica Neue Thin" charset="0"/>
              </a:rPr>
              <a:t>população</a:t>
            </a:r>
            <a:endParaRPr lang="en-US" sz="2800" dirty="0">
              <a:solidFill>
                <a:srgbClr val="942093"/>
              </a:solidFill>
              <a:latin typeface="Helvetica Neue Thin" charset="0"/>
              <a:ea typeface="Helvetica Neue Thin" charset="0"/>
              <a:cs typeface="Helvetica Neue Thin" charset="0"/>
            </a:endParaRPr>
          </a:p>
        </p:txBody>
      </p:sp>
      <p:grpSp>
        <p:nvGrpSpPr>
          <p:cNvPr id="33" name="Group 32"/>
          <p:cNvGrpSpPr/>
          <p:nvPr/>
        </p:nvGrpSpPr>
        <p:grpSpPr>
          <a:xfrm>
            <a:off x="1445712" y="2953386"/>
            <a:ext cx="3352801" cy="2439502"/>
            <a:chOff x="3737810" y="1571024"/>
            <a:chExt cx="5526505" cy="3429001"/>
          </a:xfrm>
        </p:grpSpPr>
        <p:graphicFrame>
          <p:nvGraphicFramePr>
            <p:cNvPr id="34" name="Chart 33"/>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35" name="Straight Arrow Connector 34"/>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7" name="Title 1"/>
          <p:cNvSpPr txBox="1">
            <a:spLocks/>
          </p:cNvSpPr>
          <p:nvPr/>
        </p:nvSpPr>
        <p:spPr>
          <a:xfrm>
            <a:off x="1643567" y="506314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grpSp>
        <p:nvGrpSpPr>
          <p:cNvPr id="25" name="Group 24"/>
          <p:cNvGrpSpPr/>
          <p:nvPr/>
        </p:nvGrpSpPr>
        <p:grpSpPr>
          <a:xfrm>
            <a:off x="7874045" y="2955025"/>
            <a:ext cx="3352801" cy="2439502"/>
            <a:chOff x="3737810" y="1571024"/>
            <a:chExt cx="5526505" cy="3429001"/>
          </a:xfrm>
        </p:grpSpPr>
        <p:graphicFrame>
          <p:nvGraphicFramePr>
            <p:cNvPr id="26" name="Chart 25"/>
            <p:cNvGraphicFramePr>
              <a:graphicFrameLocks/>
            </p:cNvGraphicFramePr>
            <p:nvPr>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4"/>
            </a:graphicData>
          </a:graphic>
        </p:graphicFrame>
        <p:cxnSp>
          <p:nvCxnSpPr>
            <p:cNvPr id="27" name="Straight Arrow Connector 26"/>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9" name="Straight Arrow Connector 28"/>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grpSp>
      <p:sp>
        <p:nvSpPr>
          <p:cNvPr id="30" name="Title 1"/>
          <p:cNvSpPr txBox="1">
            <a:spLocks/>
          </p:cNvSpPr>
          <p:nvPr/>
        </p:nvSpPr>
        <p:spPr>
          <a:xfrm>
            <a:off x="8071900" y="50647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23" name="Title 1"/>
          <p:cNvSpPr txBox="1">
            <a:spLocks/>
          </p:cNvSpPr>
          <p:nvPr/>
        </p:nvSpPr>
        <p:spPr>
          <a:xfrm rot="16200000">
            <a:off x="5415317" y="3510355"/>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a:t>
            </a:r>
          </a:p>
          <a:p>
            <a:pPr algn="ctr"/>
            <a:r>
              <a:rPr lang="en-US" sz="2800" b="1" dirty="0" err="1" smtClean="0">
                <a:latin typeface="Helvetica Neue Thin" charset="0"/>
                <a:ea typeface="Helvetica Neue Thin" charset="0"/>
                <a:cs typeface="Helvetica Neue Thin" charset="0"/>
              </a:rPr>
              <a:t>ursos</a:t>
            </a:r>
            <a:r>
              <a:rPr lang="en-US" sz="2800" dirty="0" smtClean="0">
                <a:latin typeface="Helvetica Neue Thin" charset="0"/>
                <a:ea typeface="Helvetica Neue Thin" charset="0"/>
                <a:cs typeface="Helvetica Neue Thin" charset="0"/>
              </a:rPr>
              <a:t> </a:t>
            </a:r>
            <a:r>
              <a:rPr lang="en-US" sz="2800" b="1"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a:p>
            <a:pPr algn="ctr"/>
            <a:r>
              <a:rPr lang="en-US" sz="2800" dirty="0" err="1" smtClean="0">
                <a:solidFill>
                  <a:srgbClr val="009193"/>
                </a:solidFill>
                <a:latin typeface="Helvetica Neue Thin" charset="0"/>
                <a:ea typeface="Helvetica Neue Thin" charset="0"/>
                <a:cs typeface="Helvetica Neue Thin" charset="0"/>
              </a:rPr>
              <a:t>na</a:t>
            </a:r>
            <a:r>
              <a:rPr lang="en-US" sz="2800" dirty="0" smtClean="0">
                <a:solidFill>
                  <a:srgbClr val="009193"/>
                </a:solidFill>
                <a:latin typeface="Helvetica Neue Thin" charset="0"/>
                <a:ea typeface="Helvetica Neue Thin" charset="0"/>
                <a:cs typeface="Helvetica Neue Thin" charset="0"/>
              </a:rPr>
              <a:t> </a:t>
            </a:r>
            <a:r>
              <a:rPr lang="en-US" sz="2800" dirty="0" err="1" smtClean="0">
                <a:solidFill>
                  <a:srgbClr val="009193"/>
                </a:solidFill>
                <a:latin typeface="Helvetica Neue Thin" charset="0"/>
                <a:ea typeface="Helvetica Neue Thin" charset="0"/>
                <a:cs typeface="Helvetica Neue Thin" charset="0"/>
              </a:rPr>
              <a:t>comunidade</a:t>
            </a:r>
            <a:endParaRPr lang="en-US" sz="2800" dirty="0">
              <a:solidFill>
                <a:srgbClr val="009193"/>
              </a:solidFill>
              <a:latin typeface="Helvetica Neue Thin" charset="0"/>
              <a:ea typeface="Helvetica Neue Thin" charset="0"/>
              <a:cs typeface="Helvetica Neue Thin" charset="0"/>
            </a:endParaRPr>
          </a:p>
        </p:txBody>
      </p:sp>
      <p:sp>
        <p:nvSpPr>
          <p:cNvPr id="24"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65549710"/>
      </p:ext>
    </p:extLst>
  </p:cSld>
  <p:clrMapOvr>
    <a:masterClrMapping/>
  </p:clrMapOvr>
  <p:timing>
    <p:tnLst>
      <p:par>
        <p:cTn id="1" dur="indefinite" restart="never" nodeType="tmRoot"/>
      </p:par>
    </p:tnLst>
  </p:timing>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2357328"/>
            <a:ext cx="982859" cy="676117"/>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2357329"/>
            <a:ext cx="982859" cy="676117"/>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2335023"/>
            <a:ext cx="982859" cy="676117"/>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2357328"/>
            <a:ext cx="982859" cy="676117"/>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037397"/>
            <a:ext cx="982859" cy="676117"/>
          </a:xfrm>
          <a:prstGeom prst="rect">
            <a:avLst/>
          </a:prstGeom>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037397"/>
            <a:ext cx="982859" cy="676117"/>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765712"/>
            <a:ext cx="982859" cy="676117"/>
          </a:xfrm>
          <a:prstGeom prst="rect">
            <a:avLst/>
          </a:prstGeom>
        </p:spPr>
      </p:pic>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765712"/>
            <a:ext cx="982859" cy="676117"/>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4" y="4452055"/>
            <a:ext cx="982859" cy="676117"/>
          </a:xfrm>
          <a:prstGeom prst="rect">
            <a:avLst/>
          </a:prstGeom>
        </p:spPr>
      </p:pic>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459" y="4430861"/>
            <a:ext cx="2026324" cy="1393925"/>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4445781"/>
            <a:ext cx="982859" cy="676117"/>
          </a:xfrm>
          <a:prstGeom prst="rect">
            <a:avLst/>
          </a:prstGeom>
        </p:spPr>
      </p:pic>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121898"/>
            <a:ext cx="982859" cy="676117"/>
          </a:xfrm>
          <a:prstGeom prst="rect">
            <a:avLst/>
          </a:prstGeom>
        </p:spPr>
      </p:pic>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144203"/>
            <a:ext cx="982859" cy="676117"/>
          </a:xfrm>
          <a:prstGeom prst="rect">
            <a:avLst/>
          </a:prstGeom>
        </p:spPr>
      </p:pic>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5824272"/>
            <a:ext cx="982859" cy="676117"/>
          </a:xfrm>
          <a:prstGeom prst="rect">
            <a:avLst/>
          </a:prstGeom>
        </p:spPr>
      </p:pic>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5824273"/>
            <a:ext cx="982859" cy="676117"/>
          </a:xfrm>
          <a:prstGeom prst="rect">
            <a:avLst/>
          </a:prstGeom>
        </p:spPr>
      </p:pic>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801967"/>
            <a:ext cx="982859" cy="676117"/>
          </a:xfrm>
          <a:prstGeom prst="rect">
            <a:avLst/>
          </a:prstGeom>
        </p:spPr>
      </p:pic>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824272"/>
            <a:ext cx="982859" cy="676117"/>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198" y="3043053"/>
            <a:ext cx="2026324" cy="1393925"/>
          </a:xfrm>
          <a:prstGeom prst="rect">
            <a:avLst/>
          </a:prstGeom>
        </p:spPr>
      </p:pic>
      <p:sp>
        <p:nvSpPr>
          <p:cNvPr id="30" name="Rectangle 29"/>
          <p:cNvSpPr/>
          <p:nvPr/>
        </p:nvSpPr>
        <p:spPr>
          <a:xfrm>
            <a:off x="814970" y="2335023"/>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Rectangle 30"/>
          <p:cNvSpPr/>
          <p:nvPr/>
        </p:nvSpPr>
        <p:spPr>
          <a:xfrm>
            <a:off x="1801873" y="2343265"/>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ctangle 31"/>
          <p:cNvSpPr/>
          <p:nvPr/>
        </p:nvSpPr>
        <p:spPr>
          <a:xfrm>
            <a:off x="2775480" y="2335121"/>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Rectangle 32"/>
          <p:cNvSpPr/>
          <p:nvPr/>
        </p:nvSpPr>
        <p:spPr>
          <a:xfrm>
            <a:off x="3758912" y="2341170"/>
            <a:ext cx="977651" cy="4136914"/>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Rectangle 33"/>
          <p:cNvSpPr/>
          <p:nvPr/>
        </p:nvSpPr>
        <p:spPr>
          <a:xfrm>
            <a:off x="2781260" y="4367315"/>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Rectangle 34"/>
          <p:cNvSpPr/>
          <p:nvPr/>
        </p:nvSpPr>
        <p:spPr>
          <a:xfrm>
            <a:off x="812079"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6" name="Rectangle 35"/>
          <p:cNvSpPr/>
          <p:nvPr/>
        </p:nvSpPr>
        <p:spPr>
          <a:xfrm>
            <a:off x="1793951"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2351181"/>
            <a:ext cx="982859" cy="676117"/>
          </a:xfrm>
          <a:prstGeom prst="rect">
            <a:avLst/>
          </a:prstGeom>
        </p:spPr>
      </p:pic>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5191" y="2351182"/>
            <a:ext cx="982859" cy="676117"/>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2328876"/>
            <a:ext cx="982859" cy="676117"/>
          </a:xfrm>
          <a:prstGeom prst="rect">
            <a:avLst/>
          </a:prstGeom>
        </p:spPr>
      </p:pic>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2351181"/>
            <a:ext cx="982859" cy="676117"/>
          </a:xfrm>
          <a:prstGeom prst="rect">
            <a:avLst/>
          </a:prstGeom>
        </p:spPr>
      </p:pic>
      <p:pic>
        <p:nvPicPr>
          <p:cNvPr id="41" name="Picture 4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3031250"/>
            <a:ext cx="982859" cy="676117"/>
          </a:xfrm>
          <a:prstGeom prst="rect">
            <a:avLst/>
          </a:prstGeom>
        </p:spPr>
      </p:pic>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3031250"/>
            <a:ext cx="982859" cy="676117"/>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3759565"/>
            <a:ext cx="982859" cy="676117"/>
          </a:xfrm>
          <a:prstGeom prst="rect">
            <a:avLst/>
          </a:prstGeom>
        </p:spPr>
      </p:pic>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3759565"/>
            <a:ext cx="982859" cy="676117"/>
          </a:xfrm>
          <a:prstGeom prst="rect">
            <a:avLst/>
          </a:prstGeom>
        </p:spPr>
      </p:pic>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4" y="4445908"/>
            <a:ext cx="982859" cy="676117"/>
          </a:xfrm>
          <a:prstGeom prst="rect">
            <a:avLst/>
          </a:prstGeom>
        </p:spPr>
      </p:pic>
      <p:pic>
        <p:nvPicPr>
          <p:cNvPr id="47" name="Picture 4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4439634"/>
            <a:ext cx="982859" cy="676117"/>
          </a:xfrm>
          <a:prstGeom prst="rect">
            <a:avLst/>
          </a:prstGeom>
        </p:spPr>
      </p:pic>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5115751"/>
            <a:ext cx="982859" cy="676117"/>
          </a:xfrm>
          <a:prstGeom prst="rect">
            <a:avLst/>
          </a:prstGeom>
        </p:spPr>
      </p:pic>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5138056"/>
            <a:ext cx="982859" cy="676117"/>
          </a:xfrm>
          <a:prstGeom prst="rect">
            <a:avLst/>
          </a:prstGeom>
        </p:spPr>
      </p:pic>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5818125"/>
            <a:ext cx="982859" cy="676117"/>
          </a:xfrm>
          <a:prstGeom prst="rect">
            <a:avLst/>
          </a:prstGeom>
        </p:spPr>
      </p:pic>
      <p:pic>
        <p:nvPicPr>
          <p:cNvPr id="51" name="Picture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5191" y="5818126"/>
            <a:ext cx="982859" cy="676117"/>
          </a:xfrm>
          <a:prstGeom prst="rect">
            <a:avLst/>
          </a:prstGeom>
        </p:spPr>
      </p:pic>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5795820"/>
            <a:ext cx="982859" cy="676117"/>
          </a:xfrm>
          <a:prstGeom prst="rect">
            <a:avLst/>
          </a:prstGeom>
        </p:spPr>
      </p:pic>
      <p:pic>
        <p:nvPicPr>
          <p:cNvPr id="53" name="Picture 5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5818125"/>
            <a:ext cx="982859" cy="676117"/>
          </a:xfrm>
          <a:prstGeom prst="rect">
            <a:avLst/>
          </a:prstGeom>
        </p:spPr>
      </p:pic>
      <p:pic>
        <p:nvPicPr>
          <p:cNvPr id="62" name="Picture 6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21135" y="2966680"/>
            <a:ext cx="1704624" cy="1546670"/>
          </a:xfrm>
          <a:prstGeom prst="rect">
            <a:avLst/>
          </a:prstGeom>
        </p:spPr>
      </p:pic>
      <p:pic>
        <p:nvPicPr>
          <p:cNvPr id="63" name="Picture 6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0187" y="4329156"/>
            <a:ext cx="1704624" cy="1546670"/>
          </a:xfrm>
          <a:prstGeom prst="rect">
            <a:avLst/>
          </a:prstGeom>
        </p:spPr>
      </p:pic>
    </p:spTree>
    <p:extLst>
      <p:ext uri="{BB962C8B-B14F-4D97-AF65-F5344CB8AC3E}">
        <p14:creationId xmlns:p14="http://schemas.microsoft.com/office/powerpoint/2010/main" val="818962172"/>
      </p:ext>
    </p:extLst>
  </p:cSld>
  <p:clrMapOvr>
    <a:masterClrMapping/>
  </p:clrMapOvr>
  <p:timing>
    <p:tnLst>
      <p:par>
        <p:cTn id="1" dur="indefinite" restart="never" nodeType="tmRoot"/>
      </p:par>
    </p:tnLst>
  </p:timing>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2357328"/>
            <a:ext cx="982859" cy="676117"/>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2357329"/>
            <a:ext cx="982859" cy="676117"/>
          </a:xfrm>
          <a:prstGeom prst="rect">
            <a:avLst/>
          </a:prstGeom>
        </p:spPr>
      </p:pic>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2335023"/>
            <a:ext cx="982859" cy="676117"/>
          </a:xfrm>
          <a:prstGeom prst="rect">
            <a:avLst/>
          </a:prstGeom>
        </p:spPr>
      </p:pic>
      <p:pic>
        <p:nvPicPr>
          <p:cNvPr id="15" name="Picture 1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2357328"/>
            <a:ext cx="982859" cy="676117"/>
          </a:xfrm>
          <a:prstGeom prst="rect">
            <a:avLst/>
          </a:prstGeom>
        </p:spPr>
      </p:pic>
      <p:pic>
        <p:nvPicPr>
          <p:cNvPr id="16" name="Picture 1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037397"/>
            <a:ext cx="982859" cy="676117"/>
          </a:xfrm>
          <a:prstGeom prst="rect">
            <a:avLst/>
          </a:prstGeom>
        </p:spPr>
      </p:pic>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037397"/>
            <a:ext cx="982859" cy="676117"/>
          </a:xfrm>
          <a:prstGeom prst="rect">
            <a:avLst/>
          </a:prstGeom>
        </p:spPr>
      </p:pic>
      <p:pic>
        <p:nvPicPr>
          <p:cNvPr id="18" name="Picture 1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3765712"/>
            <a:ext cx="982859" cy="676117"/>
          </a:xfrm>
          <a:prstGeom prst="rect">
            <a:avLst/>
          </a:prstGeom>
        </p:spPr>
      </p:pic>
      <p:pic>
        <p:nvPicPr>
          <p:cNvPr id="19" name="Picture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3765712"/>
            <a:ext cx="982859" cy="676117"/>
          </a:xfrm>
          <a:prstGeom prst="rect">
            <a:avLst/>
          </a:prstGeom>
        </p:spPr>
      </p:pic>
      <p:pic>
        <p:nvPicPr>
          <p:cNvPr id="20" name="Picture 1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4" y="4452055"/>
            <a:ext cx="982859" cy="676117"/>
          </a:xfrm>
          <a:prstGeom prst="rect">
            <a:avLst/>
          </a:prstGeom>
        </p:spPr>
      </p:pic>
      <p:pic>
        <p:nvPicPr>
          <p:cNvPr id="21" name="Picture 2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9459" y="4430861"/>
            <a:ext cx="2026324" cy="1393925"/>
          </a:xfrm>
          <a:prstGeom prst="rect">
            <a:avLst/>
          </a:prstGeom>
        </p:spPr>
      </p:pic>
      <p:pic>
        <p:nvPicPr>
          <p:cNvPr id="22" name="Picture 2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4445781"/>
            <a:ext cx="982859" cy="676117"/>
          </a:xfrm>
          <a:prstGeom prst="rect">
            <a:avLst/>
          </a:prstGeom>
        </p:spPr>
      </p:pic>
      <p:pic>
        <p:nvPicPr>
          <p:cNvPr id="23" name="Picture 2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121898"/>
            <a:ext cx="982859" cy="676117"/>
          </a:xfrm>
          <a:prstGeom prst="rect">
            <a:avLst/>
          </a:prstGeom>
        </p:spPr>
      </p:pic>
      <p:pic>
        <p:nvPicPr>
          <p:cNvPr id="24" name="Picture 2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144203"/>
            <a:ext cx="982859" cy="676117"/>
          </a:xfrm>
          <a:prstGeom prst="rect">
            <a:avLst/>
          </a:prstGeom>
        </p:spPr>
      </p:pic>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4251" y="5824272"/>
            <a:ext cx="982859" cy="676117"/>
          </a:xfrm>
          <a:prstGeom prst="rect">
            <a:avLst/>
          </a:prstGeom>
        </p:spPr>
      </p:pic>
      <p:pic>
        <p:nvPicPr>
          <p:cNvPr id="26" name="Picture 2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92621" y="5824273"/>
            <a:ext cx="982859" cy="676117"/>
          </a:xfrm>
          <a:prstGeom prst="rect">
            <a:avLst/>
          </a:prstGeom>
        </p:spPr>
      </p:pic>
      <p:pic>
        <p:nvPicPr>
          <p:cNvPr id="27" name="Picture 2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00575" y="5801967"/>
            <a:ext cx="982859" cy="676117"/>
          </a:xfrm>
          <a:prstGeom prst="rect">
            <a:avLst/>
          </a:prstGeom>
        </p:spPr>
      </p:pic>
      <p:pic>
        <p:nvPicPr>
          <p:cNvPr id="28" name="Picture 2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99611" y="5824272"/>
            <a:ext cx="982859" cy="676117"/>
          </a:xfrm>
          <a:prstGeom prst="rect">
            <a:avLst/>
          </a:prstGeom>
        </p:spPr>
      </p:pic>
      <p:pic>
        <p:nvPicPr>
          <p:cNvPr id="29" name="Picture 2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5198" y="3043053"/>
            <a:ext cx="2026324" cy="1393925"/>
          </a:xfrm>
          <a:prstGeom prst="rect">
            <a:avLst/>
          </a:prstGeom>
        </p:spPr>
      </p:pic>
      <p:sp>
        <p:nvSpPr>
          <p:cNvPr id="30" name="Rectangle 29"/>
          <p:cNvSpPr/>
          <p:nvPr/>
        </p:nvSpPr>
        <p:spPr>
          <a:xfrm>
            <a:off x="814970" y="2335023"/>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Rectangle 30"/>
          <p:cNvSpPr/>
          <p:nvPr/>
        </p:nvSpPr>
        <p:spPr>
          <a:xfrm>
            <a:off x="1801873" y="2343265"/>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2" name="Rectangle 31"/>
          <p:cNvSpPr/>
          <p:nvPr/>
        </p:nvSpPr>
        <p:spPr>
          <a:xfrm>
            <a:off x="2775480" y="2335121"/>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3" name="Rectangle 32"/>
          <p:cNvSpPr/>
          <p:nvPr/>
        </p:nvSpPr>
        <p:spPr>
          <a:xfrm>
            <a:off x="3758912" y="2341170"/>
            <a:ext cx="977651" cy="4136914"/>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4" name="Rectangle 33"/>
          <p:cNvSpPr/>
          <p:nvPr/>
        </p:nvSpPr>
        <p:spPr>
          <a:xfrm>
            <a:off x="2781260" y="4367315"/>
            <a:ext cx="977651" cy="21170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5" name="Rectangle 34"/>
          <p:cNvSpPr/>
          <p:nvPr/>
        </p:nvSpPr>
        <p:spPr>
          <a:xfrm>
            <a:off x="812079"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6" name="Rectangle 35"/>
          <p:cNvSpPr/>
          <p:nvPr/>
        </p:nvSpPr>
        <p:spPr>
          <a:xfrm>
            <a:off x="1793951" y="5784464"/>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2351181"/>
            <a:ext cx="982859" cy="676117"/>
          </a:xfrm>
          <a:prstGeom prst="rect">
            <a:avLst/>
          </a:prstGeom>
        </p:spPr>
      </p:pic>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5191" y="2351182"/>
            <a:ext cx="982859" cy="676117"/>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2328876"/>
            <a:ext cx="982859" cy="676117"/>
          </a:xfrm>
          <a:prstGeom prst="rect">
            <a:avLst/>
          </a:prstGeom>
        </p:spPr>
      </p:pic>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2351181"/>
            <a:ext cx="982859" cy="676117"/>
          </a:xfrm>
          <a:prstGeom prst="rect">
            <a:avLst/>
          </a:prstGeom>
        </p:spPr>
      </p:pic>
      <p:pic>
        <p:nvPicPr>
          <p:cNvPr id="41" name="Picture 4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3031250"/>
            <a:ext cx="982859" cy="676117"/>
          </a:xfrm>
          <a:prstGeom prst="rect">
            <a:avLst/>
          </a:prstGeom>
        </p:spPr>
      </p:pic>
      <p:pic>
        <p:nvPicPr>
          <p:cNvPr id="42" name="Picture 4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3031250"/>
            <a:ext cx="982859" cy="676117"/>
          </a:xfrm>
          <a:prstGeom prst="rect">
            <a:avLst/>
          </a:prstGeom>
        </p:spPr>
      </p:pic>
      <p:pic>
        <p:nvPicPr>
          <p:cNvPr id="43" name="Picture 4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3759565"/>
            <a:ext cx="982859" cy="676117"/>
          </a:xfrm>
          <a:prstGeom prst="rect">
            <a:avLst/>
          </a:prstGeom>
        </p:spPr>
      </p:pic>
      <p:pic>
        <p:nvPicPr>
          <p:cNvPr id="44" name="Picture 4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3759565"/>
            <a:ext cx="982859" cy="676117"/>
          </a:xfrm>
          <a:prstGeom prst="rect">
            <a:avLst/>
          </a:prstGeom>
        </p:spPr>
      </p:pic>
      <p:pic>
        <p:nvPicPr>
          <p:cNvPr id="45" name="Picture 4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4" y="4445908"/>
            <a:ext cx="982859" cy="676117"/>
          </a:xfrm>
          <a:prstGeom prst="rect">
            <a:avLst/>
          </a:prstGeom>
        </p:spPr>
      </p:pic>
      <p:pic>
        <p:nvPicPr>
          <p:cNvPr id="47" name="Picture 4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4439634"/>
            <a:ext cx="982859" cy="676117"/>
          </a:xfrm>
          <a:prstGeom prst="rect">
            <a:avLst/>
          </a:prstGeom>
        </p:spPr>
      </p:pic>
      <p:pic>
        <p:nvPicPr>
          <p:cNvPr id="48" name="Picture 4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5115751"/>
            <a:ext cx="982859" cy="676117"/>
          </a:xfrm>
          <a:prstGeom prst="rect">
            <a:avLst/>
          </a:prstGeom>
        </p:spPr>
      </p:pic>
      <p:pic>
        <p:nvPicPr>
          <p:cNvPr id="49" name="Picture 4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5138056"/>
            <a:ext cx="982859" cy="676117"/>
          </a:xfrm>
          <a:prstGeom prst="rect">
            <a:avLst/>
          </a:prstGeom>
        </p:spPr>
      </p:pic>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16821" y="5818125"/>
            <a:ext cx="982859" cy="676117"/>
          </a:xfrm>
          <a:prstGeom prst="rect">
            <a:avLst/>
          </a:prstGeom>
        </p:spPr>
      </p:pic>
      <p:pic>
        <p:nvPicPr>
          <p:cNvPr id="51" name="Picture 5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35191" y="5818126"/>
            <a:ext cx="982859" cy="676117"/>
          </a:xfrm>
          <a:prstGeom prst="rect">
            <a:avLst/>
          </a:prstGeom>
        </p:spPr>
      </p:pic>
      <p:pic>
        <p:nvPicPr>
          <p:cNvPr id="52" name="Picture 5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43145" y="5795820"/>
            <a:ext cx="982859" cy="676117"/>
          </a:xfrm>
          <a:prstGeom prst="rect">
            <a:avLst/>
          </a:prstGeom>
        </p:spPr>
      </p:pic>
      <p:pic>
        <p:nvPicPr>
          <p:cNvPr id="53" name="Picture 5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42181" y="5818125"/>
            <a:ext cx="982859" cy="676117"/>
          </a:xfrm>
          <a:prstGeom prst="rect">
            <a:avLst/>
          </a:prstGeom>
        </p:spPr>
      </p:pic>
      <p:pic>
        <p:nvPicPr>
          <p:cNvPr id="62" name="Picture 6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21135" y="2966680"/>
            <a:ext cx="1704624" cy="1546670"/>
          </a:xfrm>
          <a:prstGeom prst="rect">
            <a:avLst/>
          </a:prstGeom>
        </p:spPr>
      </p:pic>
      <p:pic>
        <p:nvPicPr>
          <p:cNvPr id="63" name="Picture 6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30187" y="4329156"/>
            <a:ext cx="1704624" cy="1546670"/>
          </a:xfrm>
          <a:prstGeom prst="rect">
            <a:avLst/>
          </a:prstGeom>
        </p:spPr>
      </p:pic>
      <p:sp>
        <p:nvSpPr>
          <p:cNvPr id="54" name="Rectangle 53"/>
          <p:cNvSpPr/>
          <p:nvPr/>
        </p:nvSpPr>
        <p:spPr>
          <a:xfrm>
            <a:off x="7483330" y="2307582"/>
            <a:ext cx="977651" cy="2102753"/>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5" name="Rectangle 54"/>
          <p:cNvSpPr/>
          <p:nvPr/>
        </p:nvSpPr>
        <p:spPr>
          <a:xfrm>
            <a:off x="8460981" y="2313049"/>
            <a:ext cx="985139"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6" name="Rectangle 55"/>
          <p:cNvSpPr/>
          <p:nvPr/>
        </p:nvSpPr>
        <p:spPr>
          <a:xfrm>
            <a:off x="9443145" y="2307583"/>
            <a:ext cx="977651" cy="694132"/>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Rectangle 56"/>
          <p:cNvSpPr/>
          <p:nvPr/>
        </p:nvSpPr>
        <p:spPr>
          <a:xfrm>
            <a:off x="10429537" y="2313049"/>
            <a:ext cx="977651" cy="4136914"/>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8" name="Rectangle 57"/>
          <p:cNvSpPr/>
          <p:nvPr/>
        </p:nvSpPr>
        <p:spPr>
          <a:xfrm>
            <a:off x="9449107" y="4448096"/>
            <a:ext cx="977651" cy="2007128"/>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Rectangle 58"/>
          <p:cNvSpPr/>
          <p:nvPr/>
        </p:nvSpPr>
        <p:spPr>
          <a:xfrm>
            <a:off x="7428677" y="5842413"/>
            <a:ext cx="2020430" cy="603003"/>
          </a:xfrm>
          <a:prstGeom prst="rect">
            <a:avLst/>
          </a:prstGeom>
          <a:solidFill>
            <a:srgbClr val="703103">
              <a:alpha val="3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455571444"/>
      </p:ext>
    </p:extLst>
  </p:cSld>
  <p:clrMapOvr>
    <a:masterClrMapping/>
  </p:clrMapOvr>
  <p:timing>
    <p:tnLst>
      <p:par>
        <p:cTn id="1" dur="indefinite" restart="never" nodeType="tmRoot"/>
      </p:par>
    </p:tnLst>
  </p:timing>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pic>
        <p:nvPicPr>
          <p:cNvPr id="20" name="Picture 1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4856" y="2160661"/>
            <a:ext cx="982859" cy="676117"/>
          </a:xfrm>
          <a:prstGeom prst="rect">
            <a:avLst/>
          </a:prstGeom>
        </p:spPr>
      </p:pic>
      <p:pic>
        <p:nvPicPr>
          <p:cNvPr id="21" name="Picture 2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2810" y="2138355"/>
            <a:ext cx="982859" cy="676117"/>
          </a:xfrm>
          <a:prstGeom prst="rect">
            <a:avLst/>
          </a:prstGeom>
        </p:spPr>
      </p:pic>
      <p:pic>
        <p:nvPicPr>
          <p:cNvPr id="23" name="Picture 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2160660"/>
            <a:ext cx="982859" cy="676117"/>
          </a:xfrm>
          <a:prstGeom prst="rect">
            <a:avLst/>
          </a:prstGeom>
        </p:spPr>
      </p:pic>
      <p:pic>
        <p:nvPicPr>
          <p:cNvPr id="24" name="Picture 2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6486" y="2840729"/>
            <a:ext cx="982859" cy="676117"/>
          </a:xfrm>
          <a:prstGeom prst="rect">
            <a:avLst/>
          </a:prstGeom>
        </p:spPr>
      </p:pic>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2840729"/>
            <a:ext cx="982859" cy="676117"/>
          </a:xfrm>
          <a:prstGeom prst="rect">
            <a:avLst/>
          </a:prstGeom>
        </p:spPr>
      </p:pic>
      <p:pic>
        <p:nvPicPr>
          <p:cNvPr id="26" name="Picture 2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6486" y="3569044"/>
            <a:ext cx="982859" cy="676117"/>
          </a:xfrm>
          <a:prstGeom prst="rect">
            <a:avLst/>
          </a:prstGeom>
        </p:spPr>
      </p:pic>
      <p:pic>
        <p:nvPicPr>
          <p:cNvPr id="27" name="Picture 2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3569044"/>
            <a:ext cx="982859" cy="676117"/>
          </a:xfrm>
          <a:prstGeom prst="rect">
            <a:avLst/>
          </a:prstGeom>
        </p:spPr>
      </p:pic>
      <p:pic>
        <p:nvPicPr>
          <p:cNvPr id="28" name="Picture 2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2809" y="4255387"/>
            <a:ext cx="982859" cy="676117"/>
          </a:xfrm>
          <a:prstGeom prst="rect">
            <a:avLst/>
          </a:prstGeom>
        </p:spPr>
      </p:pic>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4249113"/>
            <a:ext cx="982859" cy="676117"/>
          </a:xfrm>
          <a:prstGeom prst="rect">
            <a:avLst/>
          </a:prstGeom>
        </p:spPr>
      </p:pic>
      <p:pic>
        <p:nvPicPr>
          <p:cNvPr id="30" name="Picture 2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22810" y="4925230"/>
            <a:ext cx="982859" cy="676117"/>
          </a:xfrm>
          <a:prstGeom prst="rect">
            <a:avLst/>
          </a:prstGeom>
        </p:spPr>
      </p:pic>
      <p:pic>
        <p:nvPicPr>
          <p:cNvPr id="32" name="Picture 3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96486" y="5627604"/>
            <a:ext cx="982859" cy="676117"/>
          </a:xfrm>
          <a:prstGeom prst="rect">
            <a:avLst/>
          </a:prstGeom>
        </p:spPr>
      </p:pic>
      <p:pic>
        <p:nvPicPr>
          <p:cNvPr id="33" name="Picture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14856" y="5627605"/>
            <a:ext cx="982859" cy="676117"/>
          </a:xfrm>
          <a:prstGeom prst="rect">
            <a:avLst/>
          </a:prstGeom>
        </p:spPr>
      </p:pic>
      <p:pic>
        <p:nvPicPr>
          <p:cNvPr id="35" name="Picture 3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21846" y="5627604"/>
            <a:ext cx="982859" cy="676117"/>
          </a:xfrm>
          <a:prstGeom prst="rect">
            <a:avLst/>
          </a:prstGeom>
        </p:spPr>
      </p:pic>
      <p:pic>
        <p:nvPicPr>
          <p:cNvPr id="38" name="Picture 3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67700" y="5615269"/>
            <a:ext cx="791890" cy="718512"/>
          </a:xfrm>
          <a:prstGeom prst="rect">
            <a:avLst/>
          </a:prstGeom>
        </p:spPr>
      </p:pic>
      <p:pic>
        <p:nvPicPr>
          <p:cNvPr id="39" name="Picture 3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2815" y="4929947"/>
            <a:ext cx="791890" cy="718512"/>
          </a:xfrm>
          <a:prstGeom prst="rect">
            <a:avLst/>
          </a:prstGeom>
        </p:spPr>
      </p:pic>
      <p:pic>
        <p:nvPicPr>
          <p:cNvPr id="40" name="Picture 3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06846" y="2131641"/>
            <a:ext cx="791890" cy="718512"/>
          </a:xfrm>
          <a:prstGeom prst="rect">
            <a:avLst/>
          </a:prstGeom>
        </p:spPr>
      </p:pic>
      <p:pic>
        <p:nvPicPr>
          <p:cNvPr id="41" name="Picture 4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127738" y="2844107"/>
            <a:ext cx="2026324" cy="1393925"/>
          </a:xfrm>
          <a:prstGeom prst="rect">
            <a:avLst/>
          </a:prstGeom>
        </p:spPr>
      </p:pic>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09852" y="4138635"/>
            <a:ext cx="1704624" cy="1546670"/>
          </a:xfrm>
          <a:prstGeom prst="rect">
            <a:avLst/>
          </a:prstGeom>
        </p:spPr>
      </p:pic>
    </p:spTree>
    <p:extLst>
      <p:ext uri="{BB962C8B-B14F-4D97-AF65-F5344CB8AC3E}">
        <p14:creationId xmlns:p14="http://schemas.microsoft.com/office/powerpoint/2010/main" val="440672741"/>
      </p:ext>
    </p:extLst>
  </p:cSld>
  <p:clrMapOvr>
    <a:masterClrMapping/>
  </p:clrMapOvr>
  <p:timing>
    <p:tnLst>
      <p:par>
        <p:cTn id="1" dur="indefinite" restart="never" nodeType="tmRoot"/>
      </p:par>
    </p:tnLst>
  </p:timing>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pic>
        <p:nvPicPr>
          <p:cNvPr id="19" name="Picture 18"/>
          <p:cNvPicPr>
            <a:picLocks noChangeAspect="1"/>
          </p:cNvPicPr>
          <p:nvPr/>
        </p:nvPicPr>
        <p:blipFill>
          <a:blip r:embed="rId2"/>
          <a:stretch>
            <a:fillRect/>
          </a:stretch>
        </p:blipFill>
        <p:spPr>
          <a:xfrm>
            <a:off x="3211553" y="278329"/>
            <a:ext cx="5999356" cy="6506344"/>
          </a:xfrm>
          <a:prstGeom prst="rect">
            <a:avLst/>
          </a:prstGeom>
        </p:spPr>
      </p:pic>
      <p:sp>
        <p:nvSpPr>
          <p:cNvPr id="2" name="Rectangle 1"/>
          <p:cNvSpPr/>
          <p:nvPr/>
        </p:nvSpPr>
        <p:spPr>
          <a:xfrm>
            <a:off x="5732587" y="3429000"/>
            <a:ext cx="3278118" cy="314764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9" name="Rectangle 8"/>
          <p:cNvSpPr/>
          <p:nvPr/>
        </p:nvSpPr>
        <p:spPr>
          <a:xfrm>
            <a:off x="5732587" y="1301257"/>
            <a:ext cx="826475" cy="12962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0" name="Rectangle 9"/>
          <p:cNvSpPr/>
          <p:nvPr/>
        </p:nvSpPr>
        <p:spPr>
          <a:xfrm>
            <a:off x="4759143" y="914401"/>
            <a:ext cx="1310847" cy="26675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764034334"/>
      </p:ext>
    </p:extLst>
  </p:cSld>
  <p:clrMapOvr>
    <a:masterClrMapping/>
  </p:clrMapOvr>
  <p:timing>
    <p:tnLst>
      <p:par>
        <p:cTn id="1" dur="indefinite" restart="never" nodeType="tmRoot"/>
      </p:par>
    </p:tnLst>
  </p:timing>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pic>
        <p:nvPicPr>
          <p:cNvPr id="19" name="Picture 18"/>
          <p:cNvPicPr>
            <a:picLocks noChangeAspect="1"/>
          </p:cNvPicPr>
          <p:nvPr/>
        </p:nvPicPr>
        <p:blipFill>
          <a:blip r:embed="rId2"/>
          <a:stretch>
            <a:fillRect/>
          </a:stretch>
        </p:blipFill>
        <p:spPr>
          <a:xfrm>
            <a:off x="3211553" y="278329"/>
            <a:ext cx="5999356" cy="6506344"/>
          </a:xfrm>
          <a:prstGeom prst="rect">
            <a:avLst/>
          </a:prstGeom>
        </p:spPr>
      </p:pic>
      <p:sp>
        <p:nvSpPr>
          <p:cNvPr id="9" name="Rectangle 8"/>
          <p:cNvSpPr/>
          <p:nvPr/>
        </p:nvSpPr>
        <p:spPr>
          <a:xfrm>
            <a:off x="5732587" y="1301257"/>
            <a:ext cx="826475" cy="129625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320326125"/>
      </p:ext>
    </p:extLst>
  </p:cSld>
  <p:clrMapOvr>
    <a:masterClrMapping/>
  </p:clrMapOvr>
  <p:timing>
    <p:tnLst>
      <p:par>
        <p:cTn id="1" dur="indefinite" restart="never" nodeType="tmRoot"/>
      </p:par>
    </p:tnLst>
  </p:timing>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 name="Title 1"/>
          <p:cNvSpPr txBox="1">
            <a:spLocks/>
          </p:cNvSpPr>
          <p:nvPr/>
        </p:nvSpPr>
        <p:spPr>
          <a:xfrm>
            <a:off x="-135070" y="0"/>
            <a:ext cx="3080313"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600" dirty="0" smtClean="0">
                <a:latin typeface="Helvetica Neue Thin" charset="0"/>
                <a:ea typeface="Helvetica Neue Thin" charset="0"/>
                <a:cs typeface="Helvetica Neue Thin" charset="0"/>
              </a:rPr>
              <a:t>logo</a:t>
            </a:r>
            <a:r>
              <a:rPr lang="is-IS" sz="3600" dirty="0" smtClean="0">
                <a:latin typeface="Helvetica Neue Thin" charset="0"/>
                <a:ea typeface="Helvetica Neue Thin" charset="0"/>
                <a:cs typeface="Helvetica Neue Thin" charset="0"/>
              </a:rPr>
              <a:t>…</a:t>
            </a:r>
            <a:endParaRPr lang="en-US" sz="3600" dirty="0">
              <a:latin typeface="Helvetica Neue Thin" charset="0"/>
              <a:ea typeface="Helvetica Neue Thin" charset="0"/>
              <a:cs typeface="Helvetica Neue Thin" charset="0"/>
            </a:endParaRPr>
          </a:p>
        </p:txBody>
      </p:sp>
      <p:pic>
        <p:nvPicPr>
          <p:cNvPr id="19" name="Picture 18"/>
          <p:cNvPicPr>
            <a:picLocks noChangeAspect="1"/>
          </p:cNvPicPr>
          <p:nvPr/>
        </p:nvPicPr>
        <p:blipFill>
          <a:blip r:embed="rId2"/>
          <a:stretch>
            <a:fillRect/>
          </a:stretch>
        </p:blipFill>
        <p:spPr>
          <a:xfrm>
            <a:off x="3211553" y="278329"/>
            <a:ext cx="5999356" cy="6506344"/>
          </a:xfrm>
          <a:prstGeom prst="rect">
            <a:avLst/>
          </a:prstGeom>
        </p:spPr>
      </p:pic>
    </p:spTree>
    <p:extLst>
      <p:ext uri="{BB962C8B-B14F-4D97-AF65-F5344CB8AC3E}">
        <p14:creationId xmlns:p14="http://schemas.microsoft.com/office/powerpoint/2010/main" val="77265842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Rectangle 3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2"/>
          </p:cNvCxnSpPr>
          <p:nvPr/>
        </p:nvCxnSpPr>
        <p:spPr>
          <a:xfrm flipH="1">
            <a:off x="6269164" y="365904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05717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Title 1"/>
          <p:cNvSpPr txBox="1">
            <a:spLocks/>
          </p:cNvSpPr>
          <p:nvPr/>
        </p:nvSpPr>
        <p:spPr>
          <a:xfrm>
            <a:off x="7244808" y="2449515"/>
            <a:ext cx="551393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xclusão</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competitiva</a:t>
            </a:r>
            <a:endParaRPr lang="en-US" sz="3200" b="1" dirty="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3800274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42"/>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competitiva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11"/>
          <p:cNvSpPr/>
          <p:nvPr/>
        </p:nvSpPr>
        <p:spPr>
          <a:xfrm>
            <a:off x="4058087"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 name="Hexagon 3"/>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2"/>
          </p:cNvCxnSpPr>
          <p:nvPr/>
        </p:nvCxnSpPr>
        <p:spPr>
          <a:xfrm flipH="1">
            <a:off x="6269164" y="365904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11"/>
          <p:cNvSpPr/>
          <p:nvPr/>
        </p:nvSpPr>
        <p:spPr>
          <a:xfrm>
            <a:off x="405717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448129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Rectangle 40"/>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competitiva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0"/>
          </p:cNvCxnSpPr>
          <p:nvPr/>
        </p:nvCxnSpPr>
        <p:spPr>
          <a:xfrm flipH="1" flipV="1">
            <a:off x="6669214" y="3259126"/>
            <a:ext cx="2"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11"/>
          <p:cNvSpPr/>
          <p:nvPr/>
        </p:nvSpPr>
        <p:spPr>
          <a:xfrm>
            <a:off x="3398725"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Hexagon 55"/>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7"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3965303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smtClean="0">
                <a:latin typeface="Helvetica Neue Thin" charset="0"/>
                <a:ea typeface="Helvetica Neue Thin" charset="0"/>
                <a:cs typeface="Helvetica Neue Thin" charset="0"/>
              </a:rPr>
              <a:t>deriva</a:t>
            </a:r>
            <a:r>
              <a:rPr lang="en-US" sz="3200" b="1" dirty="0" smtClean="0">
                <a:latin typeface="Helvetica Neue Thin" charset="0"/>
                <a:ea typeface="Helvetica Neue Thin" charset="0"/>
                <a:cs typeface="Helvetica Neue Thin" charset="0"/>
              </a:rPr>
              <a:t> </a:t>
            </a:r>
            <a:r>
              <a:rPr lang="en-US" sz="3200" b="1" dirty="0" err="1" smtClean="0">
                <a:latin typeface="Helvetica Neue Thin" charset="0"/>
                <a:ea typeface="Helvetica Neue Thin" charset="0"/>
                <a:cs typeface="Helvetica Neue Thin" charset="0"/>
              </a:rPr>
              <a:t>ecológica</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6"/>
          </p:cNvCxnSpPr>
          <p:nvPr/>
        </p:nvCxnSpPr>
        <p:spPr>
          <a:xfrm>
            <a:off x="6669216" y="365904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Hexagon 54"/>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6"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09137398"/>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igração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6"/>
          </p:cNvCxnSpPr>
          <p:nvPr/>
        </p:nvCxnSpPr>
        <p:spPr>
          <a:xfrm>
            <a:off x="6669216" y="365904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Hexagon 54"/>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6"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4712926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igração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6"/>
          </p:cNvCxnSpPr>
          <p:nvPr/>
        </p:nvCxnSpPr>
        <p:spPr>
          <a:xfrm>
            <a:off x="6669216" y="3659048"/>
            <a:ext cx="400048"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11"/>
          <p:cNvSpPr/>
          <p:nvPr/>
        </p:nvSpPr>
        <p:spPr>
          <a:xfrm>
            <a:off x="2092049"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11"/>
          <p:cNvSpPr/>
          <p:nvPr/>
        </p:nvSpPr>
        <p:spPr>
          <a:xfrm>
            <a:off x="2086488" y="325912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2422052" y="9770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35846" y="36074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3078949" y="9770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Left-Right Arrow 57"/>
          <p:cNvSpPr/>
          <p:nvPr/>
        </p:nvSpPr>
        <p:spPr>
          <a:xfrm rot="5400000">
            <a:off x="2947843" y="1841426"/>
            <a:ext cx="826668" cy="399497"/>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Freeform: Shape 20"/>
          <p:cNvSpPr/>
          <p:nvPr/>
        </p:nvSpPr>
        <p:spPr>
          <a:xfrm>
            <a:off x="3735846" y="9766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Diamond 59"/>
          <p:cNvSpPr>
            <a:spLocks noChangeAspect="1"/>
          </p:cNvSpPr>
          <p:nvPr/>
        </p:nvSpPr>
        <p:spPr>
          <a:xfrm>
            <a:off x="3094770" y="360564"/>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Trapezoid 60"/>
          <p:cNvSpPr>
            <a:spLocks noChangeAspect="1"/>
          </p:cNvSpPr>
          <p:nvPr/>
        </p:nvSpPr>
        <p:spPr>
          <a:xfrm>
            <a:off x="2422052" y="36074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6"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7"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8" name="Hexagon 67"/>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9"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0"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71"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68359979"/>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ctangle 46"/>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m</a:t>
            </a:r>
            <a:r>
              <a:rPr lang="en-US" sz="3200" b="1" dirty="0" err="1" smtClean="0">
                <a:latin typeface="Helvetica Neue Thin" charset="0"/>
                <a:ea typeface="Helvetica Neue Thin" charset="0"/>
                <a:cs typeface="Helvetica Neue Thin" charset="0"/>
              </a:rPr>
              <a:t>igração</a:t>
            </a:r>
            <a:endParaRPr lang="en-US" sz="3200" b="1"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4"/>
          </p:cNvCxnSpPr>
          <p:nvPr/>
        </p:nvCxnSpPr>
        <p:spPr>
          <a:xfrm flipH="1">
            <a:off x="6669214" y="365904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Freeform: Shape 11"/>
          <p:cNvSpPr/>
          <p:nvPr/>
        </p:nvSpPr>
        <p:spPr>
          <a:xfrm>
            <a:off x="2422052" y="9770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11"/>
          <p:cNvSpPr/>
          <p:nvPr/>
        </p:nvSpPr>
        <p:spPr>
          <a:xfrm>
            <a:off x="3735846" y="360744"/>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11"/>
          <p:cNvSpPr/>
          <p:nvPr/>
        </p:nvSpPr>
        <p:spPr>
          <a:xfrm>
            <a:off x="3078949" y="9770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Left-Right Arrow 57"/>
          <p:cNvSpPr/>
          <p:nvPr/>
        </p:nvSpPr>
        <p:spPr>
          <a:xfrm rot="5400000">
            <a:off x="2947843" y="1841426"/>
            <a:ext cx="826668" cy="399497"/>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9" name="Freeform: Shape 20"/>
          <p:cNvSpPr/>
          <p:nvPr/>
        </p:nvSpPr>
        <p:spPr>
          <a:xfrm>
            <a:off x="3735846" y="97668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Diamond 59"/>
          <p:cNvSpPr>
            <a:spLocks noChangeAspect="1"/>
          </p:cNvSpPr>
          <p:nvPr/>
        </p:nvSpPr>
        <p:spPr>
          <a:xfrm>
            <a:off x="3094770" y="360564"/>
            <a:ext cx="496837" cy="529200"/>
          </a:xfrm>
          <a:prstGeom prst="diamond">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61" name="Trapezoid 60"/>
          <p:cNvSpPr>
            <a:spLocks noChangeAspect="1"/>
          </p:cNvSpPr>
          <p:nvPr/>
        </p:nvSpPr>
        <p:spPr>
          <a:xfrm>
            <a:off x="2422052" y="36074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2" name="Trapezoid 41"/>
          <p:cNvSpPr>
            <a:spLocks noChangeAspect="1"/>
          </p:cNvSpPr>
          <p:nvPr/>
        </p:nvSpPr>
        <p:spPr>
          <a:xfrm>
            <a:off x="2083012" y="325912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Trapezoid 53"/>
          <p:cNvSpPr>
            <a:spLocks noChangeAspect="1"/>
          </p:cNvSpPr>
          <p:nvPr/>
        </p:nvSpPr>
        <p:spPr>
          <a:xfrm>
            <a:off x="2091949" y="450082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9"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3" name="Hexagon 62"/>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64"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5"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6"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205202957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pic>
        <p:nvPicPr>
          <p:cNvPr id="10" name="Picture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83144" y="1649574"/>
            <a:ext cx="4823847" cy="3318366"/>
          </a:xfrm>
          <a:prstGeom prst="rect">
            <a:avLst/>
          </a:prstGeom>
        </p:spPr>
      </p:pic>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71900" y="2330127"/>
            <a:ext cx="3834540" cy="2637813"/>
          </a:xfrm>
          <a:prstGeom prst="rect">
            <a:avLst/>
          </a:prstGeom>
        </p:spPr>
      </p:pic>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7398" y="3123515"/>
            <a:ext cx="2681207" cy="1844425"/>
          </a:xfrm>
          <a:prstGeom prst="rect">
            <a:avLst/>
          </a:prstGeom>
        </p:spPr>
      </p:pic>
      <p:cxnSp>
        <p:nvCxnSpPr>
          <p:cNvPr id="15" name="Straight Arrow Connector 14"/>
          <p:cNvCxnSpPr/>
          <p:nvPr/>
        </p:nvCxnSpPr>
        <p:spPr>
          <a:xfrm>
            <a:off x="502568" y="5171144"/>
            <a:ext cx="2681207"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a:off x="3433338" y="5171144"/>
            <a:ext cx="3549806"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p:nvCxnSpPr>
        <p:spPr>
          <a:xfrm>
            <a:off x="7235801" y="5171144"/>
            <a:ext cx="4501627" cy="0"/>
          </a:xfrm>
          <a:prstGeom prst="straightConnector1">
            <a:avLst/>
          </a:prstGeom>
          <a:ln w="6350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18" name="Title 1"/>
          <p:cNvSpPr txBox="1">
            <a:spLocks/>
          </p:cNvSpPr>
          <p:nvPr/>
        </p:nvSpPr>
        <p:spPr>
          <a:xfrm>
            <a:off x="4368425" y="986792"/>
            <a:ext cx="346434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smtClean="0">
                <a:latin typeface="Helvetica Neue Thin" charset="0"/>
                <a:ea typeface="Helvetica Neue Thin" charset="0"/>
                <a:cs typeface="Helvetica Neue Thin" charset="0"/>
              </a:rPr>
              <a:t>estados</a:t>
            </a:r>
            <a:r>
              <a:rPr lang="en-US" sz="2800" dirty="0" smtClean="0">
                <a:latin typeface="Helvetica Neue Thin" charset="0"/>
                <a:ea typeface="Helvetica Neue Thin" charset="0"/>
                <a:cs typeface="Helvetica Neue Thin" charset="0"/>
              </a:rPr>
              <a:t> do </a:t>
            </a:r>
            <a:r>
              <a:rPr lang="en-US" sz="2800" dirty="0" err="1" smtClean="0">
                <a:latin typeface="Helvetica Neue Thin" charset="0"/>
                <a:ea typeface="Helvetica Neue Thin" charset="0"/>
                <a:cs typeface="Helvetica Neue Thin" charset="0"/>
              </a:rPr>
              <a:t>atributo</a:t>
            </a:r>
            <a:endParaRPr lang="en-US" sz="2800" dirty="0">
              <a:latin typeface="Helvetica Neue Thin" charset="0"/>
              <a:ea typeface="Helvetica Neue Thin" charset="0"/>
              <a:cs typeface="Helvetica Neue Thin" charset="0"/>
            </a:endParaRPr>
          </a:p>
        </p:txBody>
      </p:sp>
      <p:pic>
        <p:nvPicPr>
          <p:cNvPr id="4" name="Picture 3"/>
          <p:cNvPicPr>
            <a:picLocks noChangeAspect="1"/>
          </p:cNvPicPr>
          <p:nvPr/>
        </p:nvPicPr>
        <p:blipFill>
          <a:blip r:embed="rId4">
            <a:extLst>
              <a:ext uri="{BEBA8EAE-BF5A-486C-A8C5-ECC9F3942E4B}">
                <a14:imgProps xmlns:a14="http://schemas.microsoft.com/office/drawing/2010/main">
                  <a14:imgLayer r:embed="rId5">
                    <a14:imgEffect>
                      <a14:sharpenSoften amount="14000"/>
                    </a14:imgEffect>
                    <a14:imgEffect>
                      <a14:saturation sat="0"/>
                    </a14:imgEffect>
                    <a14:imgEffect>
                      <a14:brightnessContrast contrast="-3000"/>
                    </a14:imgEffect>
                  </a14:imgLayer>
                </a14:imgProps>
              </a:ext>
            </a:extLst>
          </a:blip>
          <a:stretch>
            <a:fillRect/>
          </a:stretch>
        </p:blipFill>
        <p:spPr>
          <a:xfrm>
            <a:off x="1011257" y="4967940"/>
            <a:ext cx="1356210" cy="1215566"/>
          </a:xfrm>
          <a:prstGeom prst="rect">
            <a:avLst/>
          </a:prstGeom>
        </p:spPr>
      </p:pic>
      <p:pic>
        <p:nvPicPr>
          <p:cNvPr id="19" name="Picture 18"/>
          <p:cNvPicPr>
            <a:picLocks noChangeAspect="1"/>
          </p:cNvPicPr>
          <p:nvPr/>
        </p:nvPicPr>
        <p:blipFill>
          <a:blip r:embed="rId4">
            <a:extLst>
              <a:ext uri="{BEBA8EAE-BF5A-486C-A8C5-ECC9F3942E4B}">
                <a14:imgProps xmlns:a14="http://schemas.microsoft.com/office/drawing/2010/main">
                  <a14:imgLayer r:embed="rId6">
                    <a14:imgEffect>
                      <a14:sharpenSoften amount="14000"/>
                    </a14:imgEffect>
                    <a14:imgEffect>
                      <a14:saturation sat="0"/>
                    </a14:imgEffect>
                    <a14:imgEffect>
                      <a14:brightnessContrast contrast="-3000"/>
                    </a14:imgEffect>
                  </a14:imgLayer>
                </a14:imgProps>
              </a:ext>
            </a:extLst>
          </a:blip>
          <a:stretch>
            <a:fillRect/>
          </a:stretch>
        </p:blipFill>
        <p:spPr>
          <a:xfrm>
            <a:off x="4506628" y="4967940"/>
            <a:ext cx="1356210" cy="1215566"/>
          </a:xfrm>
          <a:prstGeom prst="rect">
            <a:avLst/>
          </a:prstGeom>
        </p:spPr>
      </p:pic>
      <p:pic>
        <p:nvPicPr>
          <p:cNvPr id="20" name="Picture 19"/>
          <p:cNvPicPr>
            <a:picLocks noChangeAspect="1"/>
          </p:cNvPicPr>
          <p:nvPr/>
        </p:nvPicPr>
        <p:blipFill>
          <a:blip r:embed="rId4">
            <a:extLst>
              <a:ext uri="{BEBA8EAE-BF5A-486C-A8C5-ECC9F3942E4B}">
                <a14:imgProps xmlns:a14="http://schemas.microsoft.com/office/drawing/2010/main">
                  <a14:imgLayer r:embed="rId6">
                    <a14:imgEffect>
                      <a14:sharpenSoften amount="14000"/>
                    </a14:imgEffect>
                    <a14:imgEffect>
                      <a14:saturation sat="0"/>
                    </a14:imgEffect>
                    <a14:imgEffect>
                      <a14:brightnessContrast contrast="-3000"/>
                    </a14:imgEffect>
                  </a14:imgLayer>
                </a14:imgProps>
              </a:ext>
            </a:extLst>
          </a:blip>
          <a:stretch>
            <a:fillRect/>
          </a:stretch>
        </p:blipFill>
        <p:spPr>
          <a:xfrm>
            <a:off x="8808509" y="4967940"/>
            <a:ext cx="1356210" cy="1215566"/>
          </a:xfrm>
          <a:prstGeom prst="rect">
            <a:avLst/>
          </a:prstGeom>
        </p:spPr>
      </p:pic>
      <p:pic>
        <p:nvPicPr>
          <p:cNvPr id="6" name="Picture 5"/>
          <p:cNvPicPr>
            <a:picLocks noChangeAspect="1"/>
          </p:cNvPicPr>
          <p:nvPr/>
        </p:nvPicPr>
        <p:blipFill>
          <a:blip r:embed="rId7"/>
          <a:stretch>
            <a:fillRect/>
          </a:stretch>
        </p:blipFill>
        <p:spPr>
          <a:xfrm rot="3611126">
            <a:off x="1416311" y="5334423"/>
            <a:ext cx="546100" cy="482600"/>
          </a:xfrm>
          <a:prstGeom prst="rect">
            <a:avLst/>
          </a:prstGeom>
        </p:spPr>
      </p:pic>
      <p:pic>
        <p:nvPicPr>
          <p:cNvPr id="7" name="Picture 6"/>
          <p:cNvPicPr>
            <a:picLocks noChangeAspect="1"/>
          </p:cNvPicPr>
          <p:nvPr/>
        </p:nvPicPr>
        <p:blipFill>
          <a:blip r:embed="rId8"/>
          <a:stretch>
            <a:fillRect/>
          </a:stretch>
        </p:blipFill>
        <p:spPr>
          <a:xfrm rot="3890861">
            <a:off x="4935191" y="5341588"/>
            <a:ext cx="546100" cy="482600"/>
          </a:xfrm>
          <a:prstGeom prst="rect">
            <a:avLst/>
          </a:prstGeom>
        </p:spPr>
      </p:pic>
      <p:pic>
        <p:nvPicPr>
          <p:cNvPr id="21" name="Picture 20"/>
          <p:cNvPicPr>
            <a:picLocks noChangeAspect="1"/>
          </p:cNvPicPr>
          <p:nvPr/>
        </p:nvPicPr>
        <p:blipFill>
          <a:blip r:embed="rId9"/>
          <a:stretch>
            <a:fillRect/>
          </a:stretch>
        </p:blipFill>
        <p:spPr>
          <a:xfrm rot="3692490">
            <a:off x="9213565" y="5346910"/>
            <a:ext cx="546100" cy="482600"/>
          </a:xfrm>
          <a:prstGeom prst="rect">
            <a:avLst/>
          </a:prstGeom>
        </p:spPr>
      </p:pic>
    </p:spTree>
    <p:extLst>
      <p:ext uri="{BB962C8B-B14F-4D97-AF65-F5344CB8AC3E}">
        <p14:creationId xmlns:p14="http://schemas.microsoft.com/office/powerpoint/2010/main" val="185061480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speciação</a:t>
            </a:r>
            <a:endParaRPr lang="en-US" sz="3200" b="1"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4"/>
          </p:cNvCxnSpPr>
          <p:nvPr/>
        </p:nvCxnSpPr>
        <p:spPr>
          <a:xfrm flipH="1">
            <a:off x="6669214" y="3659048"/>
            <a:ext cx="2"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rapezoid 41"/>
          <p:cNvSpPr>
            <a:spLocks noChangeAspect="1"/>
          </p:cNvSpPr>
          <p:nvPr/>
        </p:nvSpPr>
        <p:spPr>
          <a:xfrm>
            <a:off x="2083012" y="325912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Trapezoid 53"/>
          <p:cNvSpPr>
            <a:spLocks noChangeAspect="1"/>
          </p:cNvSpPr>
          <p:nvPr/>
        </p:nvSpPr>
        <p:spPr>
          <a:xfrm>
            <a:off x="2091949" y="450082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7" name="Freeform: Shape 20"/>
          <p:cNvSpPr/>
          <p:nvPr/>
        </p:nvSpPr>
        <p:spPr>
          <a:xfrm>
            <a:off x="4720792" y="449627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3" name="Hexagon 52"/>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6"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93570930"/>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Rectangle 39"/>
          <p:cNvSpPr/>
          <p:nvPr/>
        </p:nvSpPr>
        <p:spPr>
          <a:xfrm>
            <a:off x="623273" y="2016400"/>
            <a:ext cx="5492697" cy="3543851"/>
          </a:xfrm>
          <a:prstGeom prst="rect">
            <a:avLst/>
          </a:prstGeom>
          <a:solidFill>
            <a:srgbClr val="703103">
              <a:alpha val="30000"/>
            </a:srgbClr>
          </a:solidFill>
          <a:ln>
            <a:solidFill>
              <a:srgbClr val="703103">
                <a:alpha val="3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b="1" dirty="0" err="1">
                <a:latin typeface="Helvetica Neue Thin" charset="0"/>
                <a:ea typeface="Helvetica Neue Thin" charset="0"/>
                <a:cs typeface="Helvetica Neue Thin" charset="0"/>
              </a:rPr>
              <a:t>e</a:t>
            </a:r>
            <a:r>
              <a:rPr lang="en-US" sz="3200" b="1" dirty="0" err="1" smtClean="0">
                <a:latin typeface="Helvetica Neue Thin" charset="0"/>
                <a:ea typeface="Helvetica Neue Thin" charset="0"/>
                <a:cs typeface="Helvetica Neue Thin" charset="0"/>
              </a:rPr>
              <a:t>speciação</a:t>
            </a:r>
            <a:endParaRPr lang="en-US" sz="3200" b="1" dirty="0" smtClean="0">
              <a:latin typeface="Helvetica Neue Thin" charset="0"/>
              <a:ea typeface="Helvetica Neue Thin" charset="0"/>
              <a:cs typeface="Helvetica Neue Thin" charset="0"/>
            </a:endParaRPr>
          </a:p>
        </p:txBody>
      </p:sp>
      <p:sp>
        <p:nvSpPr>
          <p:cNvPr id="16" name="Freeform: Shape 11"/>
          <p:cNvSpPr/>
          <p:nvPr/>
        </p:nvSpPr>
        <p:spPr>
          <a:xfrm>
            <a:off x="2086488"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11"/>
          <p:cNvSpPr/>
          <p:nvPr/>
        </p:nvSpPr>
        <p:spPr>
          <a:xfrm>
            <a:off x="1429591"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11"/>
          <p:cNvSpPr/>
          <p:nvPr/>
        </p:nvSpPr>
        <p:spPr>
          <a:xfrm>
            <a:off x="2743385"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11"/>
          <p:cNvSpPr/>
          <p:nvPr/>
        </p:nvSpPr>
        <p:spPr>
          <a:xfrm>
            <a:off x="3401190" y="2647383"/>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2086488"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3401190"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1432822"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142913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2738566" y="3879975"/>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11"/>
          <p:cNvSpPr/>
          <p:nvPr/>
        </p:nvSpPr>
        <p:spPr>
          <a:xfrm>
            <a:off x="2745697" y="449627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11"/>
          <p:cNvSpPr/>
          <p:nvPr/>
        </p:nvSpPr>
        <p:spPr>
          <a:xfrm>
            <a:off x="405808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11"/>
          <p:cNvSpPr/>
          <p:nvPr/>
        </p:nvSpPr>
        <p:spPr>
          <a:xfrm>
            <a:off x="4714984" y="326367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Oval 34"/>
          <p:cNvSpPr/>
          <p:nvPr/>
        </p:nvSpPr>
        <p:spPr>
          <a:xfrm>
            <a:off x="6269164" y="3259126"/>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38" name="Straight Arrow Connector 37"/>
          <p:cNvCxnSpPr>
            <a:endCxn id="35" idx="2"/>
          </p:cNvCxnSpPr>
          <p:nvPr/>
        </p:nvCxnSpPr>
        <p:spPr>
          <a:xfrm flipH="1">
            <a:off x="6269164" y="3659048"/>
            <a:ext cx="400052"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6" name="Freeform: Shape 11"/>
          <p:cNvSpPr/>
          <p:nvPr/>
        </p:nvSpPr>
        <p:spPr>
          <a:xfrm>
            <a:off x="1434027"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11"/>
          <p:cNvSpPr/>
          <p:nvPr/>
        </p:nvSpPr>
        <p:spPr>
          <a:xfrm>
            <a:off x="4723770" y="264738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11"/>
          <p:cNvSpPr/>
          <p:nvPr/>
        </p:nvSpPr>
        <p:spPr>
          <a:xfrm>
            <a:off x="3401190" y="3267581"/>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11"/>
          <p:cNvSpPr/>
          <p:nvPr/>
        </p:nvSpPr>
        <p:spPr>
          <a:xfrm>
            <a:off x="4062270" y="449171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rapezoid 41"/>
          <p:cNvSpPr>
            <a:spLocks noChangeAspect="1"/>
          </p:cNvSpPr>
          <p:nvPr/>
        </p:nvSpPr>
        <p:spPr>
          <a:xfrm>
            <a:off x="2083012" y="3259126"/>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4" name="Trapezoid 53"/>
          <p:cNvSpPr>
            <a:spLocks noChangeAspect="1"/>
          </p:cNvSpPr>
          <p:nvPr/>
        </p:nvSpPr>
        <p:spPr>
          <a:xfrm>
            <a:off x="2091949" y="4500824"/>
            <a:ext cx="529200" cy="528840"/>
          </a:xfrm>
          <a:prstGeom prst="trapezoid">
            <a:avLst/>
          </a:prstGeom>
          <a:solidFill>
            <a:srgbClr val="B5CE1E"/>
          </a:solidFill>
          <a:ln>
            <a:solidFill>
              <a:srgbClr val="B5CE1E"/>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 name="Heart 2"/>
          <p:cNvSpPr>
            <a:spLocks noChangeAspect="1"/>
          </p:cNvSpPr>
          <p:nvPr/>
        </p:nvSpPr>
        <p:spPr>
          <a:xfrm>
            <a:off x="4717412" y="4491359"/>
            <a:ext cx="534838" cy="527819"/>
          </a:xfrm>
          <a:prstGeom prst="heart">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49" name="Freeform: Shape 20"/>
          <p:cNvSpPr/>
          <p:nvPr/>
        </p:nvSpPr>
        <p:spPr>
          <a:xfrm>
            <a:off x="4714984" y="3881673"/>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Hexagon 51"/>
          <p:cNvSpPr>
            <a:spLocks noChangeAspect="1"/>
          </p:cNvSpPr>
          <p:nvPr/>
        </p:nvSpPr>
        <p:spPr>
          <a:xfrm>
            <a:off x="2745697" y="2647203"/>
            <a:ext cx="529200" cy="529200"/>
          </a:xfrm>
          <a:prstGeom prst="hexagon">
            <a:avLst/>
          </a:pr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solidFill>
                <a:schemeClr val="tx1"/>
              </a:solidFill>
              <a:latin typeface="Arial" pitchFamily="18"/>
              <a:ea typeface="Arial Unicode MS" pitchFamily="2"/>
              <a:cs typeface="Arial Unicode MS" pitchFamily="2"/>
            </a:endParaRPr>
          </a:p>
        </p:txBody>
      </p:sp>
      <p:sp>
        <p:nvSpPr>
          <p:cNvPr id="53" name="Freeform: Shape 20"/>
          <p:cNvSpPr/>
          <p:nvPr/>
        </p:nvSpPr>
        <p:spPr>
          <a:xfrm>
            <a:off x="4061318" y="38966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20"/>
          <p:cNvSpPr/>
          <p:nvPr/>
        </p:nvSpPr>
        <p:spPr>
          <a:xfrm>
            <a:off x="4065300" y="326758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20"/>
          <p:cNvSpPr/>
          <p:nvPr/>
        </p:nvSpPr>
        <p:spPr>
          <a:xfrm>
            <a:off x="3406241" y="449135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530991444"/>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40" name="Right Bracket 39"/>
          <p:cNvSpPr/>
          <p:nvPr/>
        </p:nvSpPr>
        <p:spPr>
          <a:xfrm rot="10800000">
            <a:off x="7108101" y="2420240"/>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47" name="Title 1"/>
          <p:cNvSpPr txBox="1">
            <a:spLocks/>
          </p:cNvSpPr>
          <p:nvPr/>
        </p:nvSpPr>
        <p:spPr>
          <a:xfrm>
            <a:off x="4377218" y="2868624"/>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49" name="Up Arrow 48"/>
          <p:cNvSpPr/>
          <p:nvPr/>
        </p:nvSpPr>
        <p:spPr>
          <a:xfrm rot="10800000">
            <a:off x="5316609" y="2551859"/>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320134150"/>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40" name="Right Bracket 39"/>
          <p:cNvSpPr/>
          <p:nvPr/>
        </p:nvSpPr>
        <p:spPr>
          <a:xfrm rot="10800000">
            <a:off x="7108101" y="2420240"/>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47" name="Title 1"/>
          <p:cNvSpPr txBox="1">
            <a:spLocks/>
          </p:cNvSpPr>
          <p:nvPr/>
        </p:nvSpPr>
        <p:spPr>
          <a:xfrm>
            <a:off x="4377218" y="2868624"/>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49" name="Up Arrow 48"/>
          <p:cNvSpPr/>
          <p:nvPr/>
        </p:nvSpPr>
        <p:spPr>
          <a:xfrm rot="10800000">
            <a:off x="5316609" y="2551859"/>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57" name="Right Bracket 56"/>
          <p:cNvSpPr/>
          <p:nvPr/>
        </p:nvSpPr>
        <p:spPr>
          <a:xfrm rot="10800000">
            <a:off x="7108101" y="3768723"/>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58" name="Title 1"/>
          <p:cNvSpPr txBox="1">
            <a:spLocks/>
          </p:cNvSpPr>
          <p:nvPr/>
        </p:nvSpPr>
        <p:spPr>
          <a:xfrm>
            <a:off x="4377218" y="4372978"/>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59" name="Up Arrow 58"/>
          <p:cNvSpPr/>
          <p:nvPr/>
        </p:nvSpPr>
        <p:spPr>
          <a:xfrm>
            <a:off x="5316609" y="4056213"/>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82596362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15" name="Title 1"/>
          <p:cNvSpPr txBox="1">
            <a:spLocks/>
          </p:cNvSpPr>
          <p:nvPr/>
        </p:nvSpPr>
        <p:spPr>
          <a:xfrm>
            <a:off x="7244807" y="2449515"/>
            <a:ext cx="4800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6"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7"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2" name="Right Bracket 21"/>
          <p:cNvSpPr/>
          <p:nvPr/>
        </p:nvSpPr>
        <p:spPr>
          <a:xfrm>
            <a:off x="3762531" y="2469118"/>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25" name="Right Bracket 24"/>
          <p:cNvSpPr/>
          <p:nvPr/>
        </p:nvSpPr>
        <p:spPr>
          <a:xfrm>
            <a:off x="3758010" y="3817354"/>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28" name="Right Bracket 27"/>
          <p:cNvSpPr/>
          <p:nvPr/>
        </p:nvSpPr>
        <p:spPr>
          <a:xfrm rot="10800000">
            <a:off x="7108101" y="2420240"/>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29" name="Title 1"/>
          <p:cNvSpPr txBox="1">
            <a:spLocks/>
          </p:cNvSpPr>
          <p:nvPr/>
        </p:nvSpPr>
        <p:spPr>
          <a:xfrm>
            <a:off x="4377218" y="2868624"/>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30" name="Up Arrow 29"/>
          <p:cNvSpPr/>
          <p:nvPr/>
        </p:nvSpPr>
        <p:spPr>
          <a:xfrm rot="10800000">
            <a:off x="5316609" y="2551859"/>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Right Bracket 30"/>
          <p:cNvSpPr/>
          <p:nvPr/>
        </p:nvSpPr>
        <p:spPr>
          <a:xfrm rot="10800000">
            <a:off x="7108101" y="3768723"/>
            <a:ext cx="209862" cy="1319208"/>
          </a:xfrm>
          <a:prstGeom prst="rightBracke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pt-BR"/>
          </a:p>
        </p:txBody>
      </p:sp>
      <p:sp>
        <p:nvSpPr>
          <p:cNvPr id="32" name="Title 1"/>
          <p:cNvSpPr txBox="1">
            <a:spLocks/>
          </p:cNvSpPr>
          <p:nvPr/>
        </p:nvSpPr>
        <p:spPr>
          <a:xfrm>
            <a:off x="4377218" y="4372978"/>
            <a:ext cx="2270644" cy="870824"/>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20000"/>
              </a:lnSpc>
              <a:spcAft>
                <a:spcPts val="600"/>
              </a:spcAft>
              <a:buClr>
                <a:srgbClr val="942093"/>
              </a:buClr>
            </a:pPr>
            <a:r>
              <a:rPr lang="en-US" sz="3200" dirty="0" err="1" smtClean="0">
                <a:latin typeface="Helvetica Neue Thin" charset="0"/>
                <a:ea typeface="Helvetica Neue Thin" charset="0"/>
                <a:cs typeface="Helvetica Neue Thin" charset="0"/>
              </a:rPr>
              <a:t>diversidade</a:t>
            </a:r>
            <a:endParaRPr lang="en-US" sz="3200" dirty="0" smtClean="0">
              <a:latin typeface="Helvetica Neue Thin" charset="0"/>
              <a:ea typeface="Helvetica Neue Thin" charset="0"/>
              <a:cs typeface="Helvetica Neue Thin" charset="0"/>
            </a:endParaRPr>
          </a:p>
        </p:txBody>
      </p:sp>
      <p:sp>
        <p:nvSpPr>
          <p:cNvPr id="33" name="Up Arrow 32"/>
          <p:cNvSpPr/>
          <p:nvPr/>
        </p:nvSpPr>
        <p:spPr>
          <a:xfrm>
            <a:off x="5316609" y="4056213"/>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998930558"/>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Tree>
    <p:extLst>
      <p:ext uri="{BB962C8B-B14F-4D97-AF65-F5344CB8AC3E}">
        <p14:creationId xmlns:p14="http://schemas.microsoft.com/office/powerpoint/2010/main" val="302062166"/>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0011600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3" name="Straight Arrow Connector 2"/>
          <p:cNvCxnSpPr/>
          <p:nvPr/>
        </p:nvCxnSpPr>
        <p:spPr>
          <a:xfrm flipH="1">
            <a:off x="2517404" y="2769841"/>
            <a:ext cx="4752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7745885"/>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3" name="Straight Arrow Connector 2"/>
          <p:cNvCxnSpPr/>
          <p:nvPr/>
        </p:nvCxnSpPr>
        <p:spPr>
          <a:xfrm flipH="1">
            <a:off x="2517404" y="2769841"/>
            <a:ext cx="4752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9" name="Title 1"/>
          <p:cNvSpPr txBox="1">
            <a:spLocks/>
          </p:cNvSpPr>
          <p:nvPr/>
        </p:nvSpPr>
        <p:spPr>
          <a:xfrm>
            <a:off x="2428142" y="1618249"/>
            <a:ext cx="4968401"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m</a:t>
            </a:r>
            <a:r>
              <a:rPr lang="en-US" sz="2400" dirty="0" err="1" smtClean="0">
                <a:latin typeface="Helvetica Neue Thin" charset="0"/>
                <a:ea typeface="Helvetica Neue Thin" charset="0"/>
                <a:cs typeface="Helvetica Neue Thin" charset="0"/>
              </a:rPr>
              <a:t>elhores</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competidores</a:t>
            </a:r>
            <a:r>
              <a:rPr lang="en-US" sz="2400" dirty="0" smtClean="0">
                <a:latin typeface="Helvetica Neue Thin" charset="0"/>
                <a:ea typeface="Helvetica Neue Thin" charset="0"/>
                <a:cs typeface="Helvetica Neue Thin" charset="0"/>
              </a:rPr>
              <a:t> = </a:t>
            </a:r>
            <a:r>
              <a:rPr lang="en-US" sz="2400" dirty="0" err="1" smtClean="0">
                <a:latin typeface="Helvetica Neue Thin" charset="0"/>
                <a:ea typeface="Helvetica Neue Thin" charset="0"/>
                <a:cs typeface="Helvetica Neue Thin" charset="0"/>
              </a:rPr>
              <a:t>mais</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aptos</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1250932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16" name="Straight Arrow Connector 15"/>
          <p:cNvCxnSpPr/>
          <p:nvPr/>
        </p:nvCxnSpPr>
        <p:spPr>
          <a:xfrm flipV="1">
            <a:off x="2517404" y="2861904"/>
            <a:ext cx="4755600" cy="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878658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graphicFrame>
        <p:nvGraphicFramePr>
          <p:cNvPr id="15" name="Chart 14"/>
          <p:cNvGraphicFramePr>
            <a:graphicFrameLocks/>
          </p:cNvGraphicFramePr>
          <p:nvPr>
            <p:extLst>
              <p:ext uri="{D42A27DB-BD31-4B8C-83A1-F6EECF244321}">
                <p14:modId xmlns:p14="http://schemas.microsoft.com/office/powerpoint/2010/main" val="2033733271"/>
              </p:ext>
            </p:extLst>
          </p:nvPr>
        </p:nvGraphicFramePr>
        <p:xfrm>
          <a:off x="3737810" y="1571024"/>
          <a:ext cx="5526505" cy="3396916"/>
        </p:xfrm>
        <a:graphic>
          <a:graphicData uri="http://schemas.openxmlformats.org/drawingml/2006/chart">
            <c:chart xmlns:c="http://schemas.openxmlformats.org/drawingml/2006/chart" xmlns:r="http://schemas.openxmlformats.org/officeDocument/2006/relationships" r:id="rId3"/>
          </a:graphicData>
        </a:graphic>
      </p:graphicFrame>
      <p:cxnSp>
        <p:nvCxnSpPr>
          <p:cNvPr id="10" name="Straight Arrow Connector 9"/>
          <p:cNvCxnSpPr/>
          <p:nvPr/>
        </p:nvCxnSpPr>
        <p:spPr>
          <a:xfrm>
            <a:off x="3878177" y="4992003"/>
            <a:ext cx="5386138" cy="8022"/>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flipV="1">
            <a:off x="3878177" y="1571024"/>
            <a:ext cx="1" cy="3429001"/>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p:nvSpPr>
        <p:spPr>
          <a:xfrm>
            <a:off x="4990434" y="4793398"/>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smtClean="0">
                <a:latin typeface="Helvetica Neue Thin" charset="0"/>
                <a:ea typeface="Helvetica Neue Thin" charset="0"/>
                <a:cs typeface="Helvetica Neue Thin" charset="0"/>
              </a:rPr>
              <a:t>tempo</a:t>
            </a:r>
            <a:endParaRPr lang="en-US" sz="2800" dirty="0">
              <a:latin typeface="Helvetica Neue Thin" charset="0"/>
              <a:ea typeface="Helvetica Neue Thin" charset="0"/>
              <a:cs typeface="Helvetica Neue Thin" charset="0"/>
            </a:endParaRPr>
          </a:p>
        </p:txBody>
      </p:sp>
      <p:sp>
        <p:nvSpPr>
          <p:cNvPr id="21" name="Title 1"/>
          <p:cNvSpPr txBox="1">
            <a:spLocks/>
          </p:cNvSpPr>
          <p:nvPr/>
        </p:nvSpPr>
        <p:spPr>
          <a:xfrm>
            <a:off x="329455" y="1797952"/>
            <a:ext cx="3408355"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dirty="0" err="1">
                <a:latin typeface="Helvetica Neue Thin" charset="0"/>
                <a:ea typeface="Helvetica Neue Thin" charset="0"/>
                <a:cs typeface="Helvetica Neue Thin" charset="0"/>
              </a:rPr>
              <a:t>p</a:t>
            </a:r>
            <a:r>
              <a:rPr lang="en-US" sz="2800" dirty="0" err="1" smtClean="0">
                <a:latin typeface="Helvetica Neue Thin" charset="0"/>
                <a:ea typeface="Helvetica Neue Thin" charset="0"/>
                <a:cs typeface="Helvetica Neue Thin" charset="0"/>
              </a:rPr>
              <a:t>roporção</a:t>
            </a:r>
            <a:r>
              <a:rPr lang="en-US" sz="2800" dirty="0" smtClean="0">
                <a:latin typeface="Helvetica Neue Thin" charset="0"/>
                <a:ea typeface="Helvetica Neue Thin" charset="0"/>
                <a:cs typeface="Helvetica Neue Thin" charset="0"/>
              </a:rPr>
              <a:t> de </a:t>
            </a:r>
            <a:r>
              <a:rPr lang="en-US" sz="2800" dirty="0" err="1" smtClean="0">
                <a:latin typeface="Helvetica Neue Thin" charset="0"/>
                <a:ea typeface="Helvetica Neue Thin" charset="0"/>
                <a:cs typeface="Helvetica Neue Thin" charset="0"/>
              </a:rPr>
              <a:t>indivíduos</a:t>
            </a:r>
            <a:r>
              <a:rPr lang="en-US" sz="2800" dirty="0" smtClean="0">
                <a:latin typeface="Helvetica Neue Thin" charset="0"/>
                <a:ea typeface="Helvetica Neue Thin" charset="0"/>
                <a:cs typeface="Helvetica Neue Thin" charset="0"/>
              </a:rPr>
              <a:t> </a:t>
            </a:r>
            <a:r>
              <a:rPr lang="en-US" sz="2800" dirty="0" err="1" smtClean="0">
                <a:latin typeface="Helvetica Neue Thin" charset="0"/>
                <a:ea typeface="Helvetica Neue Thin" charset="0"/>
                <a:cs typeface="Helvetica Neue Thin" charset="0"/>
              </a:rPr>
              <a:t>pequenos</a:t>
            </a:r>
            <a:endParaRPr lang="en-US" sz="2800" dirty="0">
              <a:latin typeface="Helvetica Neue Thin" charset="0"/>
              <a:ea typeface="Helvetica Neue Thin" charset="0"/>
              <a:cs typeface="Helvetica Neue Thin" charset="0"/>
            </a:endParaRPr>
          </a:p>
        </p:txBody>
      </p:sp>
      <p:pic>
        <p:nvPicPr>
          <p:cNvPr id="23" name="Picture 2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7398" y="3123515"/>
            <a:ext cx="2681207" cy="1844425"/>
          </a:xfrm>
          <a:prstGeom prst="rect">
            <a:avLst/>
          </a:prstGeom>
        </p:spPr>
      </p:pic>
    </p:spTree>
    <p:extLst>
      <p:ext uri="{BB962C8B-B14F-4D97-AF65-F5344CB8AC3E}">
        <p14:creationId xmlns:p14="http://schemas.microsoft.com/office/powerpoint/2010/main" val="131526233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16" name="Straight Arrow Connector 15"/>
          <p:cNvCxnSpPr/>
          <p:nvPr/>
        </p:nvCxnSpPr>
        <p:spPr>
          <a:xfrm flipV="1">
            <a:off x="2517404" y="2861904"/>
            <a:ext cx="4755600" cy="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0" name="Title 1"/>
          <p:cNvSpPr txBox="1">
            <a:spLocks/>
          </p:cNvSpPr>
          <p:nvPr/>
        </p:nvSpPr>
        <p:spPr>
          <a:xfrm>
            <a:off x="2517404" y="1580292"/>
            <a:ext cx="4553524"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m</a:t>
            </a:r>
            <a:r>
              <a:rPr lang="en-US" sz="2400" dirty="0" err="1" smtClean="0">
                <a:latin typeface="Helvetica Neue Thin" charset="0"/>
                <a:ea typeface="Helvetica Neue Thin" charset="0"/>
                <a:cs typeface="Helvetica Neue Thin" charset="0"/>
              </a:rPr>
              <a:t>udança</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nos</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atributos</a:t>
            </a:r>
            <a:r>
              <a:rPr lang="en-US" sz="2400" dirty="0" smtClean="0">
                <a:latin typeface="Helvetica Neue Thin" charset="0"/>
                <a:ea typeface="Helvetica Neue Thin" charset="0"/>
                <a:cs typeface="Helvetica Neue Thin" charset="0"/>
              </a:rPr>
              <a:t> = </a:t>
            </a:r>
            <a:r>
              <a:rPr lang="en-US" sz="2400" dirty="0" err="1" smtClean="0">
                <a:latin typeface="Helvetica Neue Thin" charset="0"/>
                <a:ea typeface="Helvetica Neue Thin" charset="0"/>
                <a:cs typeface="Helvetica Neue Thin" charset="0"/>
              </a:rPr>
              <a:t>mudança</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nas</a:t>
            </a:r>
            <a:r>
              <a:rPr lang="en-US" sz="2400" dirty="0" smtClean="0">
                <a:latin typeface="Helvetica Neue Thin" charset="0"/>
                <a:ea typeface="Helvetica Neue Thin" charset="0"/>
                <a:cs typeface="Helvetica Neue Thin" charset="0"/>
              </a:rPr>
              <a:t> </a:t>
            </a:r>
            <a:r>
              <a:rPr lang="en-US" sz="2400" dirty="0" err="1" smtClean="0">
                <a:latin typeface="Helvetica Neue Thin" charset="0"/>
                <a:ea typeface="Helvetica Neue Thin" charset="0"/>
                <a:cs typeface="Helvetica Neue Thin" charset="0"/>
              </a:rPr>
              <a:t>interações</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4484850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3" name="Straight Arrow Connector 2"/>
          <p:cNvCxnSpPr/>
          <p:nvPr/>
        </p:nvCxnSpPr>
        <p:spPr>
          <a:xfrm flipH="1">
            <a:off x="2517404" y="2769841"/>
            <a:ext cx="4752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2517404" y="2861904"/>
            <a:ext cx="4755600" cy="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6400471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546532" y="2469118"/>
            <a:ext cx="4445323"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eleção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d</a:t>
            </a:r>
            <a:r>
              <a:rPr lang="en-US" sz="3200" err="1" smtClean="0">
                <a:latin typeface="Helvetica Neue Thin" charset="0"/>
                <a:ea typeface="Helvetica Neue Thin" charset="0"/>
                <a:cs typeface="Helvetica Neue Thin" charset="0"/>
              </a:rPr>
              <a:t>eriva</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genética</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f</a:t>
            </a:r>
            <a:r>
              <a:rPr lang="en-US" sz="3200" err="1" smtClean="0">
                <a:latin typeface="Helvetica Neue Thin" charset="0"/>
                <a:ea typeface="Helvetica Neue Thin" charset="0"/>
                <a:cs typeface="Helvetica Neue Thin" charset="0"/>
              </a:rPr>
              <a:t>luxo</a:t>
            </a:r>
            <a:r>
              <a:rPr lang="en-US" sz="3200" smtClean="0">
                <a:latin typeface="Helvetica Neue Thin" charset="0"/>
                <a:ea typeface="Helvetica Neue Thin" charset="0"/>
                <a:cs typeface="Helvetica Neue Thin" charset="0"/>
              </a:rPr>
              <a:t> </a:t>
            </a:r>
            <a:r>
              <a:rPr lang="en-US" sz="3200" err="1" smtClean="0">
                <a:latin typeface="Helvetica Neue Thin" charset="0"/>
                <a:ea typeface="Helvetica Neue Thin" charset="0"/>
                <a:cs typeface="Helvetica Neue Thin" charset="0"/>
              </a:rPr>
              <a:t>gênico</a:t>
            </a:r>
            <a:endParaRPr lang="en-US" sz="320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err="1">
                <a:latin typeface="Helvetica Neue Thin" charset="0"/>
                <a:ea typeface="Helvetica Neue Thin" charset="0"/>
                <a:cs typeface="Helvetica Neue Thin" charset="0"/>
              </a:rPr>
              <a:t>m</a:t>
            </a:r>
            <a:r>
              <a:rPr lang="en-US" sz="3200" err="1" smtClean="0">
                <a:latin typeface="Helvetica Neue Thin" charset="0"/>
                <a:ea typeface="Helvetica Neue Thin" charset="0"/>
                <a:cs typeface="Helvetica Neue Thin" charset="0"/>
              </a:rPr>
              <a:t>utação</a:t>
            </a:r>
            <a:endParaRPr lang="en-US" sz="3200" smtClean="0">
              <a:latin typeface="Helvetica Neue Thin" charset="0"/>
              <a:ea typeface="Helvetica Neue Thin" charset="0"/>
              <a:cs typeface="Helvetica Neue Thin" charset="0"/>
            </a:endParaRPr>
          </a:p>
        </p:txBody>
      </p:sp>
      <p:sp>
        <p:nvSpPr>
          <p:cNvPr id="17" name="Title 1"/>
          <p:cNvSpPr txBox="1">
            <a:spLocks/>
          </p:cNvSpPr>
          <p:nvPr/>
        </p:nvSpPr>
        <p:spPr>
          <a:xfrm>
            <a:off x="7244808" y="2449515"/>
            <a:ext cx="4492620"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exclusão</a:t>
            </a:r>
            <a:r>
              <a:rPr lang="en-US" sz="3200" dirty="0">
                <a:latin typeface="Helvetica Neue Thin" charset="0"/>
                <a:ea typeface="Helvetica Neue Thin" charset="0"/>
                <a:cs typeface="Helvetica Neue Thin" charset="0"/>
              </a:rPr>
              <a:t> </a:t>
            </a:r>
            <a:r>
              <a:rPr lang="en-US" sz="3200" dirty="0" err="1">
                <a:latin typeface="Helvetica Neue Thin" charset="0"/>
                <a:ea typeface="Helvetica Neue Thin" charset="0"/>
                <a:cs typeface="Helvetica Neue Thin" charset="0"/>
              </a:rPr>
              <a:t>competitiva</a:t>
            </a:r>
            <a:r>
              <a:rPr lang="en-US" sz="3200" dirty="0">
                <a:latin typeface="Helvetica Neue Thin" charset="0"/>
                <a:ea typeface="Helvetica Neue Thin" charset="0"/>
                <a:cs typeface="Helvetica Neue Thin" charset="0"/>
              </a:rPr>
              <a:t> </a:t>
            </a: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e</a:t>
            </a:r>
            <a:r>
              <a:rPr lang="en-US" sz="3200" dirty="0" err="1" smtClean="0">
                <a:latin typeface="Helvetica Neue Thin" charset="0"/>
                <a:ea typeface="Helvetica Neue Thin" charset="0"/>
                <a:cs typeface="Helvetica Neue Thin" charset="0"/>
              </a:rPr>
              <a:t>speciação</a:t>
            </a:r>
            <a:endParaRPr lang="en-US" sz="3200" dirty="0" smtClean="0">
              <a:latin typeface="Helvetica Neue Thin" charset="0"/>
              <a:ea typeface="Helvetica Neue Thin" charset="0"/>
              <a:cs typeface="Helvetica Neue Thin" charset="0"/>
            </a:endParaRPr>
          </a:p>
        </p:txBody>
      </p:sp>
      <p:sp>
        <p:nvSpPr>
          <p:cNvPr id="18" name="Left-Right Arrow 17"/>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5"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cxnSp>
        <p:nvCxnSpPr>
          <p:cNvPr id="3" name="Straight Arrow Connector 2"/>
          <p:cNvCxnSpPr/>
          <p:nvPr/>
        </p:nvCxnSpPr>
        <p:spPr>
          <a:xfrm flipH="1">
            <a:off x="2517404" y="2769841"/>
            <a:ext cx="4752000"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V="1">
            <a:off x="2517404" y="2861904"/>
            <a:ext cx="4755600" cy="566"/>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flipV="1">
            <a:off x="3208421" y="4174713"/>
            <a:ext cx="4060983" cy="25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5796152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50278858"/>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17"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08300827"/>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39959330"/>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50" idx="0"/>
          </p:cNvCxnSpPr>
          <p:nvPr/>
        </p:nvCxnSpPr>
        <p:spPr>
          <a:xfrm flipV="1">
            <a:off x="5566860" y="4350144"/>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8"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806819154"/>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50" idx="6"/>
          </p:cNvCxnSpPr>
          <p:nvPr/>
        </p:nvCxnSpPr>
        <p:spPr>
          <a:xfrm>
            <a:off x="5566860" y="4750066"/>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97282581"/>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50" idx="4"/>
          </p:cNvCxnSpPr>
          <p:nvPr/>
        </p:nvCxnSpPr>
        <p:spPr>
          <a:xfrm>
            <a:off x="5566860" y="4750066"/>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8"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3587899"/>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a:endCxn id="50" idx="2"/>
          </p:cNvCxnSpPr>
          <p:nvPr/>
        </p:nvCxnSpPr>
        <p:spPr>
          <a:xfrm flipH="1">
            <a:off x="5166810" y="4750066"/>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0"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73855191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solidFill>
                  <a:srgbClr val="009193"/>
                </a:solidFill>
                <a:latin typeface="Helvetica Neue Thin" charset="0"/>
                <a:ea typeface="Helvetica Neue Thin" charset="0"/>
                <a:cs typeface="Helvetica Neue Thin" charset="0"/>
              </a:rPr>
              <a:t>Ecologia</a:t>
            </a:r>
            <a:r>
              <a:rPr lang="en-US" sz="3200" dirty="0" smtClean="0">
                <a:solidFill>
                  <a:srgbClr val="009193"/>
                </a:solidFill>
                <a:latin typeface="Helvetica Neue Thin" charset="0"/>
                <a:ea typeface="Helvetica Neue Thin" charset="0"/>
                <a:cs typeface="Helvetica Neue Thin" charset="0"/>
              </a:rPr>
              <a:t> de </a:t>
            </a:r>
            <a:r>
              <a:rPr lang="en-US" sz="3200" dirty="0" err="1" smtClean="0">
                <a:solidFill>
                  <a:srgbClr val="009193"/>
                </a:solidFill>
                <a:latin typeface="Helvetica Neue Thin" charset="0"/>
                <a:ea typeface="Helvetica Neue Thin" charset="0"/>
                <a:cs typeface="Helvetica Neue Thin" charset="0"/>
              </a:rPr>
              <a:t>Comunidades</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solidFill>
                  <a:srgbClr val="942093"/>
                </a:solidFill>
                <a:latin typeface="Helvetica Neue Thin" charset="0"/>
                <a:ea typeface="Helvetica Neue Thin" charset="0"/>
                <a:cs typeface="Helvetica Neue Thin" charset="0"/>
              </a:rPr>
              <a:t>Biologia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sp>
        <p:nvSpPr>
          <p:cNvPr id="8"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836744283"/>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2">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3">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3">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p:nvPr/>
        </p:nvCxnSpPr>
        <p:spPr>
          <a:xfrm flipH="1" flipV="1">
            <a:off x="6907216"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386488517"/>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Freeform: Shape 35"/>
          <p:cNvSpPr/>
          <p:nvPr/>
        </p:nvSpPr>
        <p:spPr>
          <a:xfrm>
            <a:off x="8735873" y="378201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8"/>
          <p:cNvSpPr/>
          <p:nvPr/>
        </p:nvSpPr>
        <p:spPr>
          <a:xfrm>
            <a:off x="9383873" y="3854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2">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3">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3">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a:endCxn id="52" idx="6"/>
          </p:cNvCxnSpPr>
          <p:nvPr/>
        </p:nvCxnSpPr>
        <p:spPr>
          <a:xfrm>
            <a:off x="6910744" y="4750066"/>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4" name="Freeform: Shape 33"/>
          <p:cNvSpPr/>
          <p:nvPr/>
        </p:nvSpPr>
        <p:spPr>
          <a:xfrm>
            <a:off x="8858867"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703103">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5" name="Freeform: Shape 36"/>
          <p:cNvSpPr/>
          <p:nvPr/>
        </p:nvSpPr>
        <p:spPr>
          <a:xfrm>
            <a:off x="8232233" y="392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8087873" y="4430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743873" y="435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655873" y="392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3"/>
          <p:cNvSpPr/>
          <p:nvPr/>
        </p:nvSpPr>
        <p:spPr>
          <a:xfrm>
            <a:off x="9743873" y="536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49"/>
          <p:cNvSpPr/>
          <p:nvPr/>
        </p:nvSpPr>
        <p:spPr>
          <a:xfrm>
            <a:off x="7583873" y="489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721956691"/>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Freeform: Shape 35"/>
          <p:cNvSpPr/>
          <p:nvPr/>
        </p:nvSpPr>
        <p:spPr>
          <a:xfrm>
            <a:off x="8735873" y="378201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8"/>
          <p:cNvSpPr/>
          <p:nvPr/>
        </p:nvSpPr>
        <p:spPr>
          <a:xfrm>
            <a:off x="9383873" y="3854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2">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3">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3">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a:endCxn id="52" idx="4"/>
          </p:cNvCxnSpPr>
          <p:nvPr/>
        </p:nvCxnSpPr>
        <p:spPr>
          <a:xfrm>
            <a:off x="6910744" y="4750066"/>
            <a:ext cx="0" cy="399921"/>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Freeform: Shape 36"/>
          <p:cNvSpPr/>
          <p:nvPr/>
        </p:nvSpPr>
        <p:spPr>
          <a:xfrm>
            <a:off x="8232233" y="392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8087873" y="4430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743873" y="435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655873" y="392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3"/>
          <p:cNvSpPr/>
          <p:nvPr/>
        </p:nvSpPr>
        <p:spPr>
          <a:xfrm>
            <a:off x="9743873" y="536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49"/>
          <p:cNvSpPr/>
          <p:nvPr/>
        </p:nvSpPr>
        <p:spPr>
          <a:xfrm>
            <a:off x="7583873" y="489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33"/>
          <p:cNvSpPr/>
          <p:nvPr/>
        </p:nvSpPr>
        <p:spPr>
          <a:xfrm>
            <a:off x="8841973" y="4358018"/>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Straight Connector 61"/>
          <p:cNvSpPr/>
          <p:nvPr/>
        </p:nvSpPr>
        <p:spPr>
          <a:xfrm>
            <a:off x="9129973" y="4502018"/>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3" name="Straight Connector 62"/>
          <p:cNvSpPr/>
          <p:nvPr/>
        </p:nvSpPr>
        <p:spPr>
          <a:xfrm>
            <a:off x="8985973" y="4646018"/>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1436478665"/>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Freeform: Shape 35"/>
          <p:cNvSpPr/>
          <p:nvPr/>
        </p:nvSpPr>
        <p:spPr>
          <a:xfrm>
            <a:off x="8735873" y="378201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8"/>
          <p:cNvSpPr/>
          <p:nvPr/>
        </p:nvSpPr>
        <p:spPr>
          <a:xfrm>
            <a:off x="9383873" y="3854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2">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3">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3">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a:endCxn id="52" idx="2"/>
          </p:cNvCxnSpPr>
          <p:nvPr/>
        </p:nvCxnSpPr>
        <p:spPr>
          <a:xfrm flipH="1">
            <a:off x="6510694" y="4750066"/>
            <a:ext cx="400050" cy="0"/>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Freeform: Shape 36"/>
          <p:cNvSpPr/>
          <p:nvPr/>
        </p:nvSpPr>
        <p:spPr>
          <a:xfrm>
            <a:off x="8232233" y="392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8087873" y="4430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743873" y="435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655873" y="392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3"/>
          <p:cNvSpPr/>
          <p:nvPr/>
        </p:nvSpPr>
        <p:spPr>
          <a:xfrm>
            <a:off x="9743873" y="536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49"/>
          <p:cNvSpPr/>
          <p:nvPr/>
        </p:nvSpPr>
        <p:spPr>
          <a:xfrm>
            <a:off x="7583873" y="489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33"/>
          <p:cNvSpPr/>
          <p:nvPr/>
        </p:nvSpPr>
        <p:spPr>
          <a:xfrm>
            <a:off x="8841973" y="4358018"/>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Straight Connector 61"/>
          <p:cNvSpPr/>
          <p:nvPr/>
        </p:nvSpPr>
        <p:spPr>
          <a:xfrm>
            <a:off x="9129973" y="4502018"/>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3" name="Straight Connector 62"/>
          <p:cNvSpPr/>
          <p:nvPr/>
        </p:nvSpPr>
        <p:spPr>
          <a:xfrm>
            <a:off x="8985973" y="4646018"/>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885763081"/>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Title 1"/>
          <p:cNvSpPr txBox="1">
            <a:spLocks/>
          </p:cNvSpPr>
          <p:nvPr/>
        </p:nvSpPr>
        <p:spPr>
          <a:xfrm>
            <a:off x="6812894"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r</a:t>
            </a:r>
            <a:r>
              <a:rPr lang="en-US" sz="2400" dirty="0" err="1" smtClean="0">
                <a:latin typeface="Helvetica Neue Thin" charset="0"/>
                <a:ea typeface="Helvetica Neue Thin" charset="0"/>
                <a:cs typeface="Helvetica Neue Thin" charset="0"/>
              </a:rPr>
              <a:t>eprodução</a:t>
            </a:r>
            <a:endParaRPr lang="en-US" sz="2400" dirty="0">
              <a:latin typeface="Helvetica Neue Thin" charset="0"/>
              <a:ea typeface="Helvetica Neue Thin" charset="0"/>
              <a:cs typeface="Helvetica Neue Thin" charset="0"/>
            </a:endParaRPr>
          </a:p>
        </p:txBody>
      </p:sp>
      <p:sp>
        <p:nvSpPr>
          <p:cNvPr id="19" name="Title 1"/>
          <p:cNvSpPr txBox="1">
            <a:spLocks/>
          </p:cNvSpPr>
          <p:nvPr/>
        </p:nvSpPr>
        <p:spPr>
          <a:xfrm>
            <a:off x="1899333" y="237118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400" dirty="0" err="1">
                <a:latin typeface="Helvetica Neue Thin" charset="0"/>
                <a:ea typeface="Helvetica Neue Thin" charset="0"/>
                <a:cs typeface="Helvetica Neue Thin" charset="0"/>
              </a:rPr>
              <a:t>s</a:t>
            </a:r>
            <a:r>
              <a:rPr lang="en-US" sz="2400" dirty="0" err="1" smtClean="0">
                <a:latin typeface="Helvetica Neue Thin" charset="0"/>
                <a:ea typeface="Helvetica Neue Thin" charset="0"/>
                <a:cs typeface="Helvetica Neue Thin" charset="0"/>
              </a:rPr>
              <a:t>obrevivência</a:t>
            </a:r>
            <a:endParaRPr lang="en-US" sz="2400" dirty="0">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21" name="Straight Arrow Connector 20"/>
          <p:cNvCxnSpPr/>
          <p:nvPr/>
        </p:nvCxnSpPr>
        <p:spPr>
          <a:xfrm>
            <a:off x="4611757" y="3299791"/>
            <a:ext cx="3077058" cy="0"/>
          </a:xfrm>
          <a:prstGeom prst="straightConnector1">
            <a:avLst/>
          </a:prstGeom>
          <a:ln w="127000">
            <a:gradFill flip="none" rotWithShape="1">
              <a:gsLst>
                <a:gs pos="0">
                  <a:srgbClr val="A51628"/>
                </a:gs>
                <a:gs pos="37000">
                  <a:schemeClr val="accent2"/>
                </a:gs>
                <a:gs pos="63000">
                  <a:srgbClr val="B5CE1E"/>
                </a:gs>
                <a:gs pos="100000">
                  <a:srgbClr val="703103"/>
                </a:gs>
              </a:gsLst>
              <a:lin ang="0" scaled="1"/>
              <a:tileRect/>
            </a:gra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Freeform: Shape 35"/>
          <p:cNvSpPr/>
          <p:nvPr/>
        </p:nvSpPr>
        <p:spPr>
          <a:xfrm>
            <a:off x="8735873" y="378201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8"/>
          <p:cNvSpPr/>
          <p:nvPr/>
        </p:nvSpPr>
        <p:spPr>
          <a:xfrm>
            <a:off x="9383873" y="3854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Freeform: Shape 33"/>
          <p:cNvSpPr/>
          <p:nvPr/>
        </p:nvSpPr>
        <p:spPr>
          <a:xfrm>
            <a:off x="3572740" y="4668328"/>
            <a:ext cx="529200" cy="52848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8" name="Freeform: Shape 34"/>
          <p:cNvSpPr/>
          <p:nvPr/>
        </p:nvSpPr>
        <p:spPr>
          <a:xfrm>
            <a:off x="2949939"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9" name="Freeform: Shape 35"/>
          <p:cNvSpPr/>
          <p:nvPr/>
        </p:nvSpPr>
        <p:spPr>
          <a:xfrm>
            <a:off x="3453940" y="384614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36"/>
          <p:cNvSpPr/>
          <p:nvPr/>
        </p:nvSpPr>
        <p:spPr>
          <a:xfrm>
            <a:off x="2950300" y="3990503"/>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37"/>
          <p:cNvSpPr/>
          <p:nvPr/>
        </p:nvSpPr>
        <p:spPr>
          <a:xfrm>
            <a:off x="2805940" y="4494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Freeform: Shape 38"/>
          <p:cNvSpPr/>
          <p:nvPr/>
        </p:nvSpPr>
        <p:spPr>
          <a:xfrm>
            <a:off x="4101940" y="3918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3" name="Freeform: Shape 39"/>
          <p:cNvSpPr/>
          <p:nvPr/>
        </p:nvSpPr>
        <p:spPr>
          <a:xfrm>
            <a:off x="4461940" y="442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Freeform: Shape 40"/>
          <p:cNvSpPr/>
          <p:nvPr/>
        </p:nvSpPr>
        <p:spPr>
          <a:xfrm>
            <a:off x="2373940" y="399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5" name="Freeform: Shape 43"/>
          <p:cNvSpPr/>
          <p:nvPr/>
        </p:nvSpPr>
        <p:spPr>
          <a:xfrm>
            <a:off x="4461940" y="5430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49"/>
          <p:cNvSpPr/>
          <p:nvPr/>
        </p:nvSpPr>
        <p:spPr>
          <a:xfrm>
            <a:off x="2301940" y="4962144"/>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A51628"/>
          </a:solidFill>
          <a:ln w="0">
            <a:solidFill>
              <a:srgbClr val="A51628">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47" name="Picture 46"/>
          <p:cNvPicPr>
            <a:picLocks noChangeAspect="1"/>
          </p:cNvPicPr>
          <p:nvPr/>
        </p:nvPicPr>
        <p:blipFill>
          <a:blip r:embed="rId3">
            <a:lum/>
            <a:alphaModFix/>
          </a:blip>
          <a:srcRect/>
          <a:stretch>
            <a:fillRect/>
          </a:stretch>
        </p:blipFill>
        <p:spPr>
          <a:xfrm>
            <a:off x="3525168" y="4812329"/>
            <a:ext cx="637560" cy="329400"/>
          </a:xfrm>
          <a:prstGeom prst="rect">
            <a:avLst/>
          </a:prstGeom>
          <a:noFill/>
          <a:ln>
            <a:noFill/>
          </a:ln>
        </p:spPr>
      </p:pic>
      <p:pic>
        <p:nvPicPr>
          <p:cNvPr id="48" name="Picture 47"/>
          <p:cNvPicPr>
            <a:picLocks noChangeAspect="1"/>
          </p:cNvPicPr>
          <p:nvPr/>
        </p:nvPicPr>
        <p:blipFill>
          <a:blip r:embed="rId4">
            <a:lum/>
            <a:alphaModFix/>
          </a:blip>
          <a:srcRect/>
          <a:stretch>
            <a:fillRect/>
          </a:stretch>
        </p:blipFill>
        <p:spPr>
          <a:xfrm rot="323826">
            <a:off x="3294023" y="4691214"/>
            <a:ext cx="306720" cy="340200"/>
          </a:xfrm>
          <a:prstGeom prst="rect">
            <a:avLst/>
          </a:prstGeom>
          <a:noFill/>
          <a:ln>
            <a:noFill/>
          </a:ln>
        </p:spPr>
      </p:pic>
      <p:pic>
        <p:nvPicPr>
          <p:cNvPr id="49" name="Picture 48"/>
          <p:cNvPicPr>
            <a:picLocks noChangeAspect="1"/>
          </p:cNvPicPr>
          <p:nvPr/>
        </p:nvPicPr>
        <p:blipFill>
          <a:blip r:embed="rId4">
            <a:lum/>
            <a:alphaModFix/>
          </a:blip>
          <a:srcRect/>
          <a:stretch>
            <a:fillRect/>
          </a:stretch>
        </p:blipFill>
        <p:spPr>
          <a:xfrm rot="399444" flipH="1">
            <a:off x="4072865" y="4699134"/>
            <a:ext cx="318600" cy="324360"/>
          </a:xfrm>
          <a:prstGeom prst="rect">
            <a:avLst/>
          </a:prstGeom>
          <a:noFill/>
          <a:ln>
            <a:noFill/>
          </a:ln>
        </p:spPr>
      </p:pic>
      <p:sp>
        <p:nvSpPr>
          <p:cNvPr id="50" name="Oval 49"/>
          <p:cNvSpPr/>
          <p:nvPr/>
        </p:nvSpPr>
        <p:spPr>
          <a:xfrm>
            <a:off x="5166810"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1" name="Straight Arrow Connector 50"/>
          <p:cNvCxnSpPr/>
          <p:nvPr/>
        </p:nvCxnSpPr>
        <p:spPr>
          <a:xfrm flipH="1" flipV="1">
            <a:off x="5563332" y="4350144"/>
            <a:ext cx="3528"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2" name="Oval 51"/>
          <p:cNvSpPr/>
          <p:nvPr/>
        </p:nvSpPr>
        <p:spPr>
          <a:xfrm>
            <a:off x="6510694" y="4350144"/>
            <a:ext cx="800100" cy="799843"/>
          </a:xfrm>
          <a:prstGeom prst="ellipse">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53" name="Straight Arrow Connector 52"/>
          <p:cNvCxnSpPr>
            <a:endCxn id="52" idx="0"/>
          </p:cNvCxnSpPr>
          <p:nvPr/>
        </p:nvCxnSpPr>
        <p:spPr>
          <a:xfrm flipV="1">
            <a:off x="6910744" y="4350144"/>
            <a:ext cx="0" cy="399922"/>
          </a:xfrm>
          <a:prstGeom prst="straightConnector1">
            <a:avLst/>
          </a:prstGeom>
          <a:ln w="190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55" name="Freeform: Shape 36"/>
          <p:cNvSpPr/>
          <p:nvPr/>
        </p:nvSpPr>
        <p:spPr>
          <a:xfrm>
            <a:off x="8232233" y="3926377"/>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6" name="Freeform: Shape 37"/>
          <p:cNvSpPr/>
          <p:nvPr/>
        </p:nvSpPr>
        <p:spPr>
          <a:xfrm>
            <a:off x="8087873" y="4430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7" name="Freeform: Shape 39"/>
          <p:cNvSpPr/>
          <p:nvPr/>
        </p:nvSpPr>
        <p:spPr>
          <a:xfrm>
            <a:off x="9743873" y="435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8" name="Freeform: Shape 40"/>
          <p:cNvSpPr/>
          <p:nvPr/>
        </p:nvSpPr>
        <p:spPr>
          <a:xfrm>
            <a:off x="7655873" y="392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9" name="Freeform: Shape 43"/>
          <p:cNvSpPr/>
          <p:nvPr/>
        </p:nvSpPr>
        <p:spPr>
          <a:xfrm>
            <a:off x="9743873" y="5366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0" name="Freeform: Shape 49"/>
          <p:cNvSpPr/>
          <p:nvPr/>
        </p:nvSpPr>
        <p:spPr>
          <a:xfrm>
            <a:off x="7583873" y="4898018"/>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1" name="Freeform: Shape 33"/>
          <p:cNvSpPr/>
          <p:nvPr/>
        </p:nvSpPr>
        <p:spPr>
          <a:xfrm>
            <a:off x="8841973" y="4358018"/>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62" name="Straight Connector 61"/>
          <p:cNvSpPr/>
          <p:nvPr/>
        </p:nvSpPr>
        <p:spPr>
          <a:xfrm>
            <a:off x="9129973" y="4502018"/>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63" name="Straight Connector 62"/>
          <p:cNvSpPr/>
          <p:nvPr/>
        </p:nvSpPr>
        <p:spPr>
          <a:xfrm>
            <a:off x="8985973" y="4646018"/>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Tree>
    <p:extLst>
      <p:ext uri="{BB962C8B-B14F-4D97-AF65-F5344CB8AC3E}">
        <p14:creationId xmlns:p14="http://schemas.microsoft.com/office/powerpoint/2010/main" val="66346136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50398676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37" name="Straight Arrow Connector 36"/>
          <p:cNvCxnSpPr/>
          <p:nvPr/>
        </p:nvCxnSpPr>
        <p:spPr>
          <a:xfrm flipH="1">
            <a:off x="3520079" y="3128776"/>
            <a:ext cx="2501307" cy="15191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789368" y="3772736"/>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número</a:t>
            </a:r>
            <a:r>
              <a:rPr lang="en-US" sz="3200" dirty="0">
                <a:solidFill>
                  <a:srgbClr val="942093"/>
                </a:solidFill>
                <a:latin typeface="Helvetica Neue Thin" charset="0"/>
                <a:ea typeface="Helvetica Neue Thin" charset="0"/>
                <a:cs typeface="Helvetica Neue Thin" charset="0"/>
              </a:rPr>
              <a:t> de </a:t>
            </a:r>
            <a:r>
              <a:rPr lang="en-US" sz="3200" dirty="0" err="1">
                <a:solidFill>
                  <a:srgbClr val="942093"/>
                </a:solidFill>
                <a:latin typeface="Helvetica Neue Thin" charset="0"/>
                <a:ea typeface="Helvetica Neue Thin" charset="0"/>
                <a:cs typeface="Helvetica Neue Thin" charset="0"/>
              </a:rPr>
              <a:t>descendentes</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47777907"/>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cxnSp>
        <p:nvCxnSpPr>
          <p:cNvPr id="37" name="Straight Arrow Connector 36"/>
          <p:cNvCxnSpPr/>
          <p:nvPr/>
        </p:nvCxnSpPr>
        <p:spPr>
          <a:xfrm flipH="1">
            <a:off x="3520079" y="3128776"/>
            <a:ext cx="2501307" cy="15191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p:nvSpPr>
        <p:spPr>
          <a:xfrm>
            <a:off x="1043366" y="373887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a</a:t>
            </a:r>
            <a:r>
              <a:rPr lang="en-US" sz="3200" dirty="0" err="1" smtClean="0">
                <a:solidFill>
                  <a:srgbClr val="942093"/>
                </a:solidFill>
                <a:latin typeface="Helvetica Neue Thin" charset="0"/>
                <a:ea typeface="Helvetica Neue Thin" charset="0"/>
                <a:cs typeface="Helvetica Neue Thin" charset="0"/>
              </a:rPr>
              <a:t>ptidão</a:t>
            </a:r>
            <a:endParaRPr lang="en-US" sz="3200" dirty="0">
              <a:solidFill>
                <a:srgbClr val="9420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30610070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
        <p:nvSpPr>
          <p:cNvPr id="38" name="Title 1"/>
          <p:cNvSpPr txBox="1">
            <a:spLocks/>
          </p:cNvSpPr>
          <p:nvPr/>
        </p:nvSpPr>
        <p:spPr>
          <a:xfrm>
            <a:off x="1043366" y="373887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a</a:t>
            </a:r>
            <a:r>
              <a:rPr lang="en-US" sz="3200" dirty="0" err="1" smtClean="0">
                <a:solidFill>
                  <a:srgbClr val="942093"/>
                </a:solidFill>
                <a:latin typeface="Helvetica Neue Thin" charset="0"/>
                <a:ea typeface="Helvetica Neue Thin" charset="0"/>
                <a:cs typeface="Helvetica Neue Thin" charset="0"/>
              </a:rPr>
              <a:t>ptidão</a:t>
            </a:r>
            <a:endParaRPr lang="en-US" sz="3200" dirty="0">
              <a:solidFill>
                <a:srgbClr val="942093"/>
              </a:solidFill>
              <a:latin typeface="Helvetica Neue Thin" charset="0"/>
              <a:ea typeface="Helvetica Neue Thin" charset="0"/>
              <a:cs typeface="Helvetica Neue Thin" charset="0"/>
            </a:endParaRPr>
          </a:p>
        </p:txBody>
      </p:sp>
      <p:cxnSp>
        <p:nvCxnSpPr>
          <p:cNvPr id="37" name="Straight Arrow Connector 36"/>
          <p:cNvCxnSpPr/>
          <p:nvPr/>
        </p:nvCxnSpPr>
        <p:spPr>
          <a:xfrm flipH="1">
            <a:off x="3520079" y="3128776"/>
            <a:ext cx="2501307" cy="15191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021386" y="3128776"/>
            <a:ext cx="2358794" cy="15802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itle 1"/>
          <p:cNvSpPr txBox="1">
            <a:spLocks/>
          </p:cNvSpPr>
          <p:nvPr/>
        </p:nvSpPr>
        <p:spPr>
          <a:xfrm>
            <a:off x="7953452" y="398103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uso</a:t>
            </a:r>
            <a:r>
              <a:rPr lang="en-US" sz="3200" dirty="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eficiente</a:t>
            </a:r>
            <a:endParaRPr lang="en-US" sz="3200" dirty="0" smtClean="0">
              <a:solidFill>
                <a:srgbClr val="009193"/>
              </a:solidFill>
              <a:latin typeface="Helvetica Neue Thin" charset="0"/>
              <a:ea typeface="Helvetica Neue Thin" charset="0"/>
              <a:cs typeface="Helvetica Neue Thin" charset="0"/>
            </a:endParaRPr>
          </a:p>
          <a:p>
            <a:pPr algn="ctr"/>
            <a:r>
              <a:rPr lang="en-US" sz="3200" dirty="0" smtClean="0">
                <a:solidFill>
                  <a:srgbClr val="009193"/>
                </a:solidFill>
                <a:latin typeface="Helvetica Neue Thin" charset="0"/>
                <a:ea typeface="Helvetica Neue Thin" charset="0"/>
                <a:cs typeface="Helvetica Neue Thin" charset="0"/>
              </a:rPr>
              <a:t>do </a:t>
            </a:r>
            <a:r>
              <a:rPr lang="en-US" sz="3200" dirty="0" err="1">
                <a:solidFill>
                  <a:srgbClr val="009193"/>
                </a:solidFill>
                <a:latin typeface="Helvetica Neue Thin" charset="0"/>
                <a:ea typeface="Helvetica Neue Thin" charset="0"/>
                <a:cs typeface="Helvetica Neue Thin" charset="0"/>
              </a:rPr>
              <a:t>recurso</a:t>
            </a:r>
            <a:endParaRPr lang="en-US" sz="3200" dirty="0">
              <a:solidFill>
                <a:srgbClr val="009193"/>
              </a:solidFill>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9478121"/>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a:solidFill>
                  <a:srgbClr val="942093"/>
                </a:solidFill>
                <a:latin typeface="Helvetica Neue Thin" charset="0"/>
                <a:ea typeface="Helvetica Neue Thin" charset="0"/>
                <a:cs typeface="Helvetica Neue Thin" charset="0"/>
              </a:rPr>
              <a:t>e</a:t>
            </a:r>
            <a:r>
              <a:rPr lang="en-US" sz="3200" dirty="0" err="1" smtClean="0">
                <a:solidFill>
                  <a:srgbClr val="942093"/>
                </a:solidFill>
                <a:latin typeface="Helvetica Neue Thin" charset="0"/>
                <a:ea typeface="Helvetica Neue Thin" charset="0"/>
                <a:cs typeface="Helvetica Neue Thin" charset="0"/>
              </a:rPr>
              <a:t>volutiva</a:t>
            </a:r>
            <a:endParaRPr lang="en-US" sz="3200" dirty="0">
              <a:solidFill>
                <a:srgbClr val="942093"/>
              </a:solidFill>
              <a:latin typeface="Helvetica Neue Thin" charset="0"/>
              <a:ea typeface="Helvetica Neue Thin" charset="0"/>
              <a:cs typeface="Helvetica Neue Thin" charset="0"/>
            </a:endParaRPr>
          </a:p>
        </p:txBody>
      </p:sp>
      <p:sp>
        <p:nvSpPr>
          <p:cNvPr id="9" name="Left-Right Arrow 8"/>
          <p:cNvSpPr/>
          <p:nvPr/>
        </p:nvSpPr>
        <p:spPr>
          <a:xfrm>
            <a:off x="3821010" y="1258586"/>
            <a:ext cx="4559170" cy="433976"/>
          </a:xfrm>
          <a:prstGeom prst="leftRightArrow">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solidFill>
                <a:schemeClr val="tx1"/>
              </a:solidFill>
            </a:endParaRPr>
          </a:p>
        </p:txBody>
      </p:sp>
      <p:sp>
        <p:nvSpPr>
          <p:cNvPr id="10" name="Title 1"/>
          <p:cNvSpPr txBox="1">
            <a:spLocks/>
          </p:cNvSpPr>
          <p:nvPr/>
        </p:nvSpPr>
        <p:spPr>
          <a:xfrm>
            <a:off x="4512374" y="16518"/>
            <a:ext cx="3176441" cy="1511744"/>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7A81FF"/>
                </a:solidFill>
                <a:latin typeface="Helvetica Neue Thin" charset="0"/>
                <a:ea typeface="Helvetica Neue Thin" charset="0"/>
                <a:cs typeface="Helvetica Neue Thin" charset="0"/>
              </a:rPr>
              <a:t>d</a:t>
            </a:r>
            <a:r>
              <a:rPr lang="en-US" sz="3200" err="1" smtClean="0">
                <a:solidFill>
                  <a:srgbClr val="7A81FF"/>
                </a:solidFill>
                <a:latin typeface="Helvetica Neue Thin" charset="0"/>
                <a:ea typeface="Helvetica Neue Thin" charset="0"/>
                <a:cs typeface="Helvetica Neue Thin" charset="0"/>
              </a:rPr>
              <a:t>inâmica</a:t>
            </a:r>
            <a:endParaRPr lang="en-US" sz="3200" dirty="0">
              <a:solidFill>
                <a:srgbClr val="7A81FF"/>
              </a:solidFill>
              <a:latin typeface="Helvetica Neue Thin" charset="0"/>
              <a:ea typeface="Helvetica Neue Thin" charset="0"/>
              <a:cs typeface="Helvetica Neue Thin" charset="0"/>
            </a:endParaRPr>
          </a:p>
          <a:p>
            <a:pPr algn="ctr"/>
            <a:r>
              <a:rPr lang="en-US" sz="3200" dirty="0" smtClean="0">
                <a:solidFill>
                  <a:srgbClr val="7A81FF"/>
                </a:solidFill>
                <a:latin typeface="Helvetica Neue Thin" charset="0"/>
                <a:ea typeface="Helvetica Neue Thin" charset="0"/>
                <a:cs typeface="Helvetica Neue Thin" charset="0"/>
              </a:rPr>
              <a:t>eco-</a:t>
            </a:r>
            <a:r>
              <a:rPr lang="en-US" sz="3200" dirty="0" err="1" smtClean="0">
                <a:solidFill>
                  <a:srgbClr val="7A81FF"/>
                </a:solidFill>
                <a:latin typeface="Helvetica Neue Thin" charset="0"/>
                <a:ea typeface="Helvetica Neue Thin" charset="0"/>
                <a:cs typeface="Helvetica Neue Thin" charset="0"/>
              </a:rPr>
              <a:t>evolutiva</a:t>
            </a:r>
            <a:endParaRPr lang="en-US" sz="3200" dirty="0">
              <a:solidFill>
                <a:srgbClr val="7A81FF"/>
              </a:solidFill>
              <a:latin typeface="Helvetica Neue Thin" charset="0"/>
              <a:ea typeface="Helvetica Neue Thin" charset="0"/>
              <a:cs typeface="Helvetica Neue Thin" charset="0"/>
            </a:endParaRPr>
          </a:p>
        </p:txBody>
      </p:sp>
      <p:sp>
        <p:nvSpPr>
          <p:cNvPr id="20"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sp>
        <p:nvSpPr>
          <p:cNvPr id="38" name="Title 1"/>
          <p:cNvSpPr txBox="1">
            <a:spLocks/>
          </p:cNvSpPr>
          <p:nvPr/>
        </p:nvSpPr>
        <p:spPr>
          <a:xfrm>
            <a:off x="1043366" y="373887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a</a:t>
            </a:r>
            <a:r>
              <a:rPr lang="en-US" sz="3200" dirty="0" err="1" smtClean="0">
                <a:solidFill>
                  <a:srgbClr val="942093"/>
                </a:solidFill>
                <a:latin typeface="Helvetica Neue Thin" charset="0"/>
                <a:ea typeface="Helvetica Neue Thin" charset="0"/>
                <a:cs typeface="Helvetica Neue Thin" charset="0"/>
              </a:rPr>
              <a:t>ptidão</a:t>
            </a:r>
            <a:endParaRPr lang="en-US" sz="3200" dirty="0">
              <a:solidFill>
                <a:srgbClr val="942093"/>
              </a:solidFill>
              <a:latin typeface="Helvetica Neue Thin" charset="0"/>
              <a:ea typeface="Helvetica Neue Thin" charset="0"/>
              <a:cs typeface="Helvetica Neue Thin" charset="0"/>
            </a:endParaRPr>
          </a:p>
        </p:txBody>
      </p:sp>
      <p:sp>
        <p:nvSpPr>
          <p:cNvPr id="34" name="Title 1"/>
          <p:cNvSpPr txBox="1">
            <a:spLocks/>
          </p:cNvSpPr>
          <p:nvPr/>
        </p:nvSpPr>
        <p:spPr>
          <a:xfrm>
            <a:off x="7953452" y="398103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h</a:t>
            </a:r>
            <a:r>
              <a:rPr lang="en-US" sz="3200" dirty="0" err="1" smtClean="0">
                <a:solidFill>
                  <a:srgbClr val="009193"/>
                </a:solidFill>
                <a:latin typeface="Helvetica Neue Thin" charset="0"/>
                <a:ea typeface="Helvetica Neue Thin" charset="0"/>
                <a:cs typeface="Helvetica Neue Thin" charset="0"/>
              </a:rPr>
              <a:t>abilidade</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competitiva</a:t>
            </a:r>
            <a:endParaRPr lang="en-US" sz="3200" dirty="0">
              <a:solidFill>
                <a:srgbClr val="009193"/>
              </a:solidFill>
              <a:latin typeface="Helvetica Neue Thin" charset="0"/>
              <a:ea typeface="Helvetica Neue Thin" charset="0"/>
              <a:cs typeface="Helvetica Neue Thin" charset="0"/>
            </a:endParaRPr>
          </a:p>
        </p:txBody>
      </p:sp>
      <p:cxnSp>
        <p:nvCxnSpPr>
          <p:cNvPr id="37" name="Straight Arrow Connector 36"/>
          <p:cNvCxnSpPr/>
          <p:nvPr/>
        </p:nvCxnSpPr>
        <p:spPr>
          <a:xfrm flipH="1">
            <a:off x="3520079" y="3128776"/>
            <a:ext cx="2501307" cy="1519164"/>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6021386" y="3128776"/>
            <a:ext cx="2358794" cy="15802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717836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6" name="Title 1"/>
          <p:cNvSpPr txBox="1">
            <a:spLocks/>
          </p:cNvSpPr>
          <p:nvPr/>
        </p:nvSpPr>
        <p:spPr>
          <a:xfrm>
            <a:off x="546531" y="2449132"/>
            <a:ext cx="4445323" cy="342346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spcAft>
                <a:spcPts val="600"/>
              </a:spcAft>
            </a:pPr>
            <a:r>
              <a:rPr lang="en-US" sz="3200" dirty="0" err="1" smtClean="0">
                <a:latin typeface="Helvetica Neue Thin" charset="0"/>
                <a:ea typeface="Helvetica Neue Thin" charset="0"/>
                <a:cs typeface="Helvetica Neue Thin" charset="0"/>
              </a:rPr>
              <a:t>mudanças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frequência</a:t>
            </a:r>
            <a:r>
              <a:rPr lang="en-US" sz="3200" dirty="0" smtClean="0">
                <a:latin typeface="Helvetica Neue Thin" charset="0"/>
                <a:ea typeface="Helvetica Neue Thin" charset="0"/>
                <a:cs typeface="Helvetica Neue Thin" charset="0"/>
              </a:rPr>
              <a:t> de um </a:t>
            </a:r>
            <a:r>
              <a:rPr lang="en-US" sz="3200" b="1" dirty="0" err="1" smtClean="0">
                <a:latin typeface="Helvetica Neue Thin" charset="0"/>
                <a:ea typeface="Helvetica Neue Thin" charset="0"/>
                <a:cs typeface="Helvetica Neue Thin" charset="0"/>
              </a:rPr>
              <a:t>atributo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b="1" dirty="0" smtClean="0">
                <a:solidFill>
                  <a:srgbClr val="009193"/>
                </a:solidFill>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população</a:t>
            </a:r>
            <a:endParaRPr lang="en-US" sz="3200" b="1" dirty="0">
              <a:solidFill>
                <a:srgbClr val="009193"/>
              </a:solidFill>
              <a:latin typeface="Helvetica Neue Thin" charset="0"/>
              <a:ea typeface="Helvetica Neue Thin" charset="0"/>
              <a:cs typeface="Helvetica Neue Thin" charset="0"/>
            </a:endParaRPr>
          </a:p>
          <a:p>
            <a:pPr algn="ctr">
              <a:lnSpc>
                <a:spcPct val="120000"/>
              </a:lnSpc>
              <a:spcAft>
                <a:spcPts val="600"/>
              </a:spcAft>
            </a:pPr>
            <a:r>
              <a:rPr lang="en-US" sz="3200" dirty="0" smtClean="0">
                <a:latin typeface="Helvetica Neue Thin" charset="0"/>
                <a:ea typeface="Helvetica Neue Thin" charset="0"/>
                <a:cs typeface="Helvetica Neue Thin" charset="0"/>
              </a:rPr>
              <a:t>a </a:t>
            </a:r>
            <a:r>
              <a:rPr lang="en-US" sz="3200" dirty="0" err="1" smtClean="0">
                <a:latin typeface="Helvetica Neue Thin" charset="0"/>
                <a:ea typeface="Helvetica Neue Thin" charset="0"/>
                <a:cs typeface="Helvetica Neue Thin" charset="0"/>
              </a:rPr>
              <a:t>partir</a:t>
            </a:r>
            <a:r>
              <a:rPr lang="en-US" sz="3200" dirty="0">
                <a:latin typeface="Helvetica Neue Thin" charset="0"/>
                <a:ea typeface="Helvetica Neue Thin" charset="0"/>
                <a:cs typeface="Helvetica Neue Thin" charset="0"/>
              </a:rPr>
              <a:t> </a:t>
            </a:r>
            <a:r>
              <a:rPr lang="en-US" sz="3200" dirty="0" smtClean="0">
                <a:latin typeface="Helvetica Neue Thin" charset="0"/>
                <a:ea typeface="Helvetica Neue Thin" charset="0"/>
                <a:cs typeface="Helvetica Neue Thin" charset="0"/>
              </a:rPr>
              <a:t>de </a:t>
            </a:r>
            <a:r>
              <a:rPr lang="en-US" sz="3200" dirty="0" err="1" smtClean="0">
                <a:latin typeface="Helvetica Neue Thin" charset="0"/>
                <a:ea typeface="Helvetica Neue Thin" charset="0"/>
                <a:cs typeface="Helvetica Neue Thin" charset="0"/>
              </a:rPr>
              <a:t>alterações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frequência</a:t>
            </a:r>
            <a:r>
              <a:rPr lang="en-US" sz="3200" b="1" dirty="0" smtClean="0">
                <a:solidFill>
                  <a:srgbClr val="942093"/>
                </a:solidFill>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relativa</a:t>
            </a:r>
            <a:r>
              <a:rPr lang="en-US" sz="3200" b="1" dirty="0" smtClean="0">
                <a:solidFill>
                  <a:srgbClr val="942093"/>
                </a:solidFill>
                <a:latin typeface="Helvetica Neue Thin" charset="0"/>
                <a:ea typeface="Helvetica Neue Thin" charset="0"/>
                <a:cs typeface="Helvetica Neue Thin" charset="0"/>
              </a:rPr>
              <a:t> dos </a:t>
            </a:r>
            <a:r>
              <a:rPr lang="en-US" sz="3200" b="1" dirty="0" err="1" smtClean="0">
                <a:solidFill>
                  <a:srgbClr val="942093"/>
                </a:solidFill>
                <a:latin typeface="Helvetica Neue Thin" charset="0"/>
                <a:ea typeface="Helvetica Neue Thin" charset="0"/>
                <a:cs typeface="Helvetica Neue Thin" charset="0"/>
              </a:rPr>
              <a:t>alelos</a:t>
            </a:r>
            <a:endParaRPr lang="en-US" sz="3200" b="1" dirty="0" smtClean="0">
              <a:solidFill>
                <a:srgbClr val="942093"/>
              </a:solidFill>
              <a:latin typeface="Helvetica Neue Thin" charset="0"/>
              <a:ea typeface="Helvetica Neue Thin" charset="0"/>
              <a:cs typeface="Helvetica Neue Thin" charset="0"/>
            </a:endParaRPr>
          </a:p>
        </p:txBody>
      </p:sp>
      <p:sp>
        <p:nvSpPr>
          <p:cNvPr id="9"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85164583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369480" y="18612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800" b="1" err="1">
                <a:latin typeface="Helvetica Neue Thin" charset="0"/>
                <a:ea typeface="Helvetica Neue Thin" charset="0"/>
                <a:cs typeface="Helvetica Neue Thin" charset="0"/>
              </a:rPr>
              <a:t>e</a:t>
            </a:r>
            <a:r>
              <a:rPr lang="en-US" sz="2800" b="1" err="1" smtClean="0">
                <a:latin typeface="Helvetica Neue Thin" charset="0"/>
                <a:ea typeface="Helvetica Neue Thin" charset="0"/>
                <a:cs typeface="Helvetica Neue Thin" charset="0"/>
              </a:rPr>
              <a:t>stratégia</a:t>
            </a:r>
            <a:r>
              <a:rPr lang="en-US" sz="2800" b="1" dirty="0" smtClean="0">
                <a:latin typeface="Helvetica Neue Thin" charset="0"/>
                <a:ea typeface="Helvetica Neue Thin" charset="0"/>
                <a:cs typeface="Helvetica Neue Thin" charset="0"/>
              </a:rPr>
              <a:t> de </a:t>
            </a:r>
            <a:r>
              <a:rPr lang="en-US" sz="2800" b="1" dirty="0" err="1" smtClean="0">
                <a:latin typeface="Helvetica Neue Thin" charset="0"/>
                <a:ea typeface="Helvetica Neue Thin" charset="0"/>
                <a:cs typeface="Helvetica Neue Thin" charset="0"/>
              </a:rPr>
              <a:t>vida</a:t>
            </a:r>
            <a:endParaRPr lang="en-US" sz="2800" b="1" dirty="0">
              <a:latin typeface="Helvetica Neue Thin" charset="0"/>
              <a:ea typeface="Helvetica Neue Thin" charset="0"/>
              <a:cs typeface="Helvetica Neue Thin" charset="0"/>
            </a:endParaRPr>
          </a:p>
        </p:txBody>
      </p:sp>
      <p:pic>
        <p:nvPicPr>
          <p:cNvPr id="19" name="Picture 18"/>
          <p:cNvPicPr>
            <a:picLocks noChangeAspect="1"/>
          </p:cNvPicPr>
          <p:nvPr/>
        </p:nvPicPr>
        <p:blipFill>
          <a:blip r:embed="rId3">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20"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1"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481855919"/>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9" name="Title 1"/>
          <p:cNvSpPr txBox="1">
            <a:spLocks/>
          </p:cNvSpPr>
          <p:nvPr/>
        </p:nvSpPr>
        <p:spPr>
          <a:xfrm>
            <a:off x="4151753" y="1537502"/>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atores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ambientais</a:t>
            </a:r>
            <a:endParaRPr lang="en-US" sz="3200" dirty="0">
              <a:latin typeface="Helvetica Neue Thin" charset="0"/>
              <a:ea typeface="Helvetica Neue Thin" charset="0"/>
              <a:cs typeface="Helvetica Neue Thin" charset="0"/>
            </a:endParaRPr>
          </a:p>
        </p:txBody>
      </p:sp>
      <p:pic>
        <p:nvPicPr>
          <p:cNvPr id="16" name="Picture 15"/>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7"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0"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184576374"/>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 name="Up Arrow 1"/>
          <p:cNvSpPr/>
          <p:nvPr/>
        </p:nvSpPr>
        <p:spPr>
          <a:xfrm>
            <a:off x="4680488" y="2247256"/>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6" name="Picture 15"/>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a:off x="3090192" y="3194857"/>
            <a:ext cx="5559520" cy="3180068"/>
          </a:xfrm>
          <a:prstGeom prst="rect">
            <a:avLst/>
          </a:prstGeom>
          <a:solidFill>
            <a:schemeClr val="bg1"/>
          </a:solidFill>
        </p:spPr>
      </p:pic>
      <p:sp>
        <p:nvSpPr>
          <p:cNvPr id="17" name="Title 1"/>
          <p:cNvSpPr txBox="1">
            <a:spLocks/>
          </p:cNvSpPr>
          <p:nvPr/>
        </p:nvSpPr>
        <p:spPr>
          <a:xfrm>
            <a:off x="5504929" y="4321365"/>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r</a:t>
            </a:r>
            <a:r>
              <a:rPr lang="en-US" sz="3200" b="1" err="1" smtClean="0">
                <a:latin typeface="Helvetica Neue Thin" charset="0"/>
                <a:ea typeface="Helvetica Neue Thin" charset="0"/>
                <a:cs typeface="Helvetica Neue Thin" charset="0"/>
              </a:rPr>
              <a:t>eprodução</a:t>
            </a:r>
            <a:endParaRPr lang="en-US" sz="3200" b="1">
              <a:latin typeface="Helvetica Neue Thin" charset="0"/>
              <a:ea typeface="Helvetica Neue Thin" charset="0"/>
              <a:cs typeface="Helvetica Neue Thin" charset="0"/>
            </a:endParaRPr>
          </a:p>
        </p:txBody>
      </p:sp>
      <p:sp>
        <p:nvSpPr>
          <p:cNvPr id="18" name="Title 1"/>
          <p:cNvSpPr txBox="1">
            <a:spLocks/>
          </p:cNvSpPr>
          <p:nvPr/>
        </p:nvSpPr>
        <p:spPr>
          <a:xfrm>
            <a:off x="2783322" y="3592168"/>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obrevivência</a:t>
            </a:r>
            <a:endParaRPr lang="en-US" sz="3200">
              <a:latin typeface="Helvetica Neue Thin" charset="0"/>
              <a:ea typeface="Helvetica Neue Thin" charset="0"/>
              <a:cs typeface="Helvetica Neue Thin" charset="0"/>
            </a:endParaRPr>
          </a:p>
        </p:txBody>
      </p:sp>
      <p:sp>
        <p:nvSpPr>
          <p:cNvPr id="19"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grpSp>
        <p:nvGrpSpPr>
          <p:cNvPr id="15" name="Group 14"/>
          <p:cNvGrpSpPr>
            <a:grpSpLocks noChangeAspect="1"/>
          </p:cNvGrpSpPr>
          <p:nvPr/>
        </p:nvGrpSpPr>
        <p:grpSpPr>
          <a:xfrm>
            <a:off x="8649712" y="4773422"/>
            <a:ext cx="1184629" cy="914026"/>
            <a:chOff x="7056360" y="3671999"/>
            <a:chExt cx="2520000" cy="1944361"/>
          </a:xfrm>
        </p:grpSpPr>
        <p:sp>
          <p:nvSpPr>
            <p:cNvPr id="20"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8" name="Straight Connector 27"/>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29" name="Straight Connector 28"/>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0"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263307394"/>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1" name="Picture 20"/>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7" name="Title 1"/>
          <p:cNvSpPr txBox="1">
            <a:spLocks/>
          </p:cNvSpPr>
          <p:nvPr/>
        </p:nvSpPr>
        <p:spPr>
          <a:xfrm>
            <a:off x="4979359" y="1697006"/>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18"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smtClean="0">
                <a:latin typeface="Helvetica Neue Thin" charset="0"/>
                <a:ea typeface="Helvetica Neue Thin" charset="0"/>
                <a:cs typeface="Helvetica Neue Thin" charset="0"/>
              </a:rPr>
              <a:t>sobrevivência</a:t>
            </a:r>
            <a:endParaRPr lang="en-US" sz="3200" b="1" dirty="0">
              <a:latin typeface="Helvetica Neue Thin" charset="0"/>
              <a:ea typeface="Helvetica Neue Thin" charset="0"/>
              <a:cs typeface="Helvetica Neue Thin" charset="0"/>
            </a:endParaRPr>
          </a:p>
        </p:txBody>
      </p:sp>
      <p:sp>
        <p:nvSpPr>
          <p:cNvPr id="19"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
        <p:nvSpPr>
          <p:cNvPr id="20" name="Up Arrow 19"/>
          <p:cNvSpPr/>
          <p:nvPr/>
        </p:nvSpPr>
        <p:spPr>
          <a:xfrm rot="10800000">
            <a:off x="4680488" y="2231757"/>
            <a:ext cx="391861" cy="387457"/>
          </a:xfrm>
          <a:prstGeom prst="upArrow">
            <a:avLst/>
          </a:prstGeom>
          <a:solidFill>
            <a:schemeClr val="accent5">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15" name="Group 14"/>
          <p:cNvGrpSpPr>
            <a:grpSpLocks noChangeAspect="1"/>
          </p:cNvGrpSpPr>
          <p:nvPr/>
        </p:nvGrpSpPr>
        <p:grpSpPr>
          <a:xfrm>
            <a:off x="2360071" y="4813210"/>
            <a:ext cx="639442" cy="571510"/>
            <a:chOff x="361129" y="5547062"/>
            <a:chExt cx="1370297" cy="1224720"/>
          </a:xfrm>
        </p:grpSpPr>
        <p:sp>
          <p:nvSpPr>
            <p:cNvPr id="16" name="Freeform: Shape 33"/>
            <p:cNvSpPr/>
            <p:nvPr/>
          </p:nvSpPr>
          <p:spPr>
            <a:xfrm>
              <a:off x="912288" y="6241861"/>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34"/>
            <p:cNvSpPr/>
            <p:nvPr/>
          </p:nvSpPr>
          <p:spPr>
            <a:xfrm>
              <a:off x="361129" y="5691061"/>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35"/>
            <p:cNvSpPr/>
            <p:nvPr/>
          </p:nvSpPr>
          <p:spPr>
            <a:xfrm>
              <a:off x="937129" y="5547062"/>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36"/>
            <p:cNvSpPr/>
            <p:nvPr/>
          </p:nvSpPr>
          <p:spPr>
            <a:xfrm>
              <a:off x="912288" y="62425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5" name="Picture 24"/>
            <p:cNvPicPr>
              <a:picLocks noChangeAspect="1"/>
            </p:cNvPicPr>
            <p:nvPr/>
          </p:nvPicPr>
          <p:blipFill>
            <a:blip r:embed="rId3">
              <a:lum/>
              <a:alphaModFix/>
            </a:blip>
            <a:srcRect/>
            <a:stretch>
              <a:fillRect/>
            </a:stretch>
          </p:blipFill>
          <p:spPr>
            <a:xfrm>
              <a:off x="865129" y="6370023"/>
              <a:ext cx="637560" cy="329400"/>
            </a:xfrm>
            <a:prstGeom prst="rect">
              <a:avLst/>
            </a:prstGeom>
            <a:noFill/>
            <a:ln>
              <a:noFill/>
            </a:ln>
          </p:spPr>
        </p:pic>
        <p:pic>
          <p:nvPicPr>
            <p:cNvPr id="26" name="Picture 25"/>
            <p:cNvPicPr>
              <a:picLocks noChangeAspect="1"/>
            </p:cNvPicPr>
            <p:nvPr/>
          </p:nvPicPr>
          <p:blipFill>
            <a:blip r:embed="rId4">
              <a:lum/>
              <a:alphaModFix/>
            </a:blip>
            <a:srcRect/>
            <a:stretch>
              <a:fillRect/>
            </a:stretch>
          </p:blipFill>
          <p:spPr>
            <a:xfrm rot="323826">
              <a:off x="633984" y="6248908"/>
              <a:ext cx="306720" cy="340200"/>
            </a:xfrm>
            <a:prstGeom prst="rect">
              <a:avLst/>
            </a:prstGeom>
            <a:noFill/>
            <a:ln>
              <a:noFill/>
            </a:ln>
          </p:spPr>
        </p:pic>
        <p:pic>
          <p:nvPicPr>
            <p:cNvPr id="27" name="Picture 26"/>
            <p:cNvPicPr>
              <a:picLocks noChangeAspect="1"/>
            </p:cNvPicPr>
            <p:nvPr/>
          </p:nvPicPr>
          <p:blipFill>
            <a:blip r:embed="rId4">
              <a:lum/>
              <a:alphaModFix/>
            </a:blip>
            <a:srcRect/>
            <a:stretch>
              <a:fillRect/>
            </a:stretch>
          </p:blipFill>
          <p:spPr>
            <a:xfrm rot="399444" flipH="1">
              <a:off x="1412826" y="6256828"/>
              <a:ext cx="318600" cy="324360"/>
            </a:xfrm>
            <a:prstGeom prst="rect">
              <a:avLst/>
            </a:prstGeom>
            <a:noFill/>
            <a:ln>
              <a:noFill/>
            </a:ln>
          </p:spPr>
        </p:pic>
      </p:grpSp>
    </p:spTree>
    <p:extLst>
      <p:ext uri="{BB962C8B-B14F-4D97-AF65-F5344CB8AC3E}">
        <p14:creationId xmlns:p14="http://schemas.microsoft.com/office/powerpoint/2010/main" val="2001710128"/>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15" name="Picture 14"/>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7"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18"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91058138"/>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10172401"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20"/>
          <p:cNvSpPr/>
          <p:nvPr/>
        </p:nvSpPr>
        <p:spPr>
          <a:xfrm>
            <a:off x="8846415"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2" name="Picture 21"/>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25"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6"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47752922"/>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Freeform: Shape 20"/>
          <p:cNvSpPr/>
          <p:nvPr/>
        </p:nvSpPr>
        <p:spPr>
          <a:xfrm>
            <a:off x="10172401"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9" name="Freeform: Shape 20"/>
          <p:cNvSpPr/>
          <p:nvPr/>
        </p:nvSpPr>
        <p:spPr>
          <a:xfrm>
            <a:off x="8846415"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76"/>
          <p:cNvSpPr/>
          <p:nvPr/>
        </p:nvSpPr>
        <p:spPr>
          <a:xfrm>
            <a:off x="10372792" y="14575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76"/>
          <p:cNvSpPr/>
          <p:nvPr/>
        </p:nvSpPr>
        <p:spPr>
          <a:xfrm>
            <a:off x="9087255" y="204820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26" name="Picture 25"/>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29"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30"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600660966"/>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76"/>
          <p:cNvSpPr/>
          <p:nvPr/>
        </p:nvSpPr>
        <p:spPr>
          <a:xfrm>
            <a:off x="10372792" y="145751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76"/>
          <p:cNvSpPr/>
          <p:nvPr/>
        </p:nvSpPr>
        <p:spPr>
          <a:xfrm>
            <a:off x="9087255" y="2048209"/>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18" name="Picture 17"/>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9"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6"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35714662"/>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pic>
        <p:nvPicPr>
          <p:cNvPr id="18" name="Picture 17"/>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19"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2"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914648276"/>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dirty="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Heart 17"/>
          <p:cNvSpPr/>
          <p:nvPr/>
        </p:nvSpPr>
        <p:spPr>
          <a:xfrm>
            <a:off x="10129583" y="1726609"/>
            <a:ext cx="619748" cy="529200"/>
          </a:xfrm>
          <a:prstGeom prst="hear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Heart 18"/>
          <p:cNvSpPr/>
          <p:nvPr/>
        </p:nvSpPr>
        <p:spPr>
          <a:xfrm>
            <a:off x="8828627" y="2353633"/>
            <a:ext cx="619748" cy="529200"/>
          </a:xfrm>
          <a:prstGeom prst="hear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pic>
        <p:nvPicPr>
          <p:cNvPr id="22" name="Picture 21"/>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flipH="1">
            <a:off x="3145536" y="3194858"/>
            <a:ext cx="5558400" cy="3182400"/>
          </a:xfrm>
          <a:prstGeom prst="rect">
            <a:avLst/>
          </a:prstGeom>
          <a:solidFill>
            <a:schemeClr val="bg1"/>
          </a:solidFill>
        </p:spPr>
      </p:pic>
      <p:sp>
        <p:nvSpPr>
          <p:cNvPr id="25" name="Title 1"/>
          <p:cNvSpPr txBox="1">
            <a:spLocks/>
          </p:cNvSpPr>
          <p:nvPr/>
        </p:nvSpPr>
        <p:spPr>
          <a:xfrm>
            <a:off x="2853490" y="4327161"/>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smtClean="0">
                <a:latin typeface="Helvetica Neue Thin" charset="0"/>
                <a:ea typeface="Helvetica Neue Thin" charset="0"/>
                <a:cs typeface="Helvetica Neue Thin" charset="0"/>
              </a:rPr>
              <a:t>sobrevivência</a:t>
            </a:r>
            <a:endParaRPr lang="en-US" sz="3200" dirty="0">
              <a:latin typeface="Helvetica Neue Thin" charset="0"/>
              <a:ea typeface="Helvetica Neue Thin" charset="0"/>
              <a:cs typeface="Helvetica Neue Thin" charset="0"/>
            </a:endParaRPr>
          </a:p>
        </p:txBody>
      </p:sp>
      <p:sp>
        <p:nvSpPr>
          <p:cNvPr id="26" name="Title 1"/>
          <p:cNvSpPr txBox="1">
            <a:spLocks/>
          </p:cNvSpPr>
          <p:nvPr/>
        </p:nvSpPr>
        <p:spPr>
          <a:xfrm>
            <a:off x="5559051" y="3611560"/>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r</a:t>
            </a:r>
            <a:r>
              <a:rPr lang="en-US" sz="3200" err="1" smtClean="0">
                <a:latin typeface="Helvetica Neue Thin" charset="0"/>
                <a:ea typeface="Helvetica Neue Thin" charset="0"/>
                <a:cs typeface="Helvetica Neue Thin" charset="0"/>
              </a:rPr>
              <a:t>eprodução</a:t>
            </a:r>
            <a:endParaRPr lang="en-US" sz="32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5986080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dirty="0" err="1">
                <a:solidFill>
                  <a:schemeClr val="bg1">
                    <a:lumMod val="50000"/>
                  </a:schemeClr>
                </a:solidFill>
                <a:latin typeface="Helvetica Neue Thin" charset="0"/>
                <a:ea typeface="Helvetica Neue Thin" charset="0"/>
                <a:cs typeface="Helvetica Neue Thin" charset="0"/>
              </a:rPr>
              <a:t>i</a:t>
            </a:r>
            <a:r>
              <a:rPr lang="en-US" sz="2000" dirty="0" err="1" smtClean="0">
                <a:solidFill>
                  <a:schemeClr val="bg1">
                    <a:lumMod val="50000"/>
                  </a:schemeClr>
                </a:solidFill>
                <a:latin typeface="Helvetica Neue Thin" charset="0"/>
                <a:ea typeface="Helvetica Neue Thin" charset="0"/>
                <a:cs typeface="Helvetica Neue Thin" charset="0"/>
              </a:rPr>
              <a:t>ntrodução</a:t>
            </a:r>
            <a:endParaRPr lang="en-US" sz="2000" dirty="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6" name="Title 1"/>
          <p:cNvSpPr txBox="1">
            <a:spLocks/>
          </p:cNvSpPr>
          <p:nvPr/>
        </p:nvSpPr>
        <p:spPr>
          <a:xfrm>
            <a:off x="7953452"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009193"/>
                </a:solidFill>
                <a:latin typeface="Helvetica Neue Thin" charset="0"/>
                <a:ea typeface="Helvetica Neue Thin" charset="0"/>
                <a:cs typeface="Helvetica Neue Thin" charset="0"/>
              </a:rPr>
              <a:t>d</a:t>
            </a:r>
            <a:r>
              <a:rPr lang="en-US" sz="3200" err="1" smtClean="0">
                <a:solidFill>
                  <a:srgbClr val="009193"/>
                </a:solidFill>
                <a:latin typeface="Helvetica Neue Thin" charset="0"/>
                <a:ea typeface="Helvetica Neue Thin" charset="0"/>
                <a:cs typeface="Helvetica Neue Thin" charset="0"/>
              </a:rPr>
              <a:t>inâmica</a:t>
            </a:r>
            <a:r>
              <a:rPr lang="en-US" sz="3200" smtClean="0">
                <a:solidFill>
                  <a:srgbClr val="009193"/>
                </a:solidFill>
                <a:latin typeface="Helvetica Neue Thin" charset="0"/>
                <a:ea typeface="Helvetica Neue Thin" charset="0"/>
                <a:cs typeface="Helvetica Neue Thin" charset="0"/>
              </a:rPr>
              <a:t> </a:t>
            </a:r>
            <a:r>
              <a:rPr lang="en-US" sz="3200" err="1" smtClean="0">
                <a:solidFill>
                  <a:srgbClr val="009193"/>
                </a:solidFill>
                <a:latin typeface="Helvetica Neue Thin" charset="0"/>
                <a:ea typeface="Helvetica Neue Thin" charset="0"/>
                <a:cs typeface="Helvetica Neue Thin" charset="0"/>
              </a:rPr>
              <a:t>ecológica</a:t>
            </a:r>
            <a:endParaRPr lang="en-US" sz="3200">
              <a:solidFill>
                <a:srgbClr val="009193"/>
              </a:solidFill>
              <a:latin typeface="Helvetica Neue Thin" charset="0"/>
              <a:ea typeface="Helvetica Neue Thin" charset="0"/>
              <a:cs typeface="Helvetica Neue Thin" charset="0"/>
            </a:endParaRPr>
          </a:p>
        </p:txBody>
      </p:sp>
      <p:sp>
        <p:nvSpPr>
          <p:cNvPr id="7" name="Title 1"/>
          <p:cNvSpPr txBox="1">
            <a:spLocks/>
          </p:cNvSpPr>
          <p:nvPr/>
        </p:nvSpPr>
        <p:spPr>
          <a:xfrm>
            <a:off x="1290648" y="812793"/>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solidFill>
                  <a:srgbClr val="942093"/>
                </a:solidFill>
                <a:latin typeface="Helvetica Neue Thin" charset="0"/>
                <a:ea typeface="Helvetica Neue Thin" charset="0"/>
                <a:cs typeface="Helvetica Neue Thin" charset="0"/>
              </a:rPr>
              <a:t>d</a:t>
            </a:r>
            <a:r>
              <a:rPr lang="en-US" sz="3200" err="1" smtClean="0">
                <a:solidFill>
                  <a:srgbClr val="942093"/>
                </a:solidFill>
                <a:latin typeface="Helvetica Neue Thin" charset="0"/>
                <a:ea typeface="Helvetica Neue Thin" charset="0"/>
                <a:cs typeface="Helvetica Neue Thin" charset="0"/>
              </a:rPr>
              <a:t>inâmica</a:t>
            </a:r>
            <a:r>
              <a:rPr lang="en-US" sz="3200" smtClean="0">
                <a:solidFill>
                  <a:srgbClr val="942093"/>
                </a:solidFill>
                <a:latin typeface="Helvetica Neue Thin" charset="0"/>
                <a:ea typeface="Helvetica Neue Thin" charset="0"/>
                <a:cs typeface="Helvetica Neue Thin" charset="0"/>
              </a:rPr>
              <a:t> </a:t>
            </a:r>
            <a:r>
              <a:rPr lang="en-US" sz="3200" err="1">
                <a:solidFill>
                  <a:srgbClr val="942093"/>
                </a:solidFill>
                <a:latin typeface="Helvetica Neue Thin" charset="0"/>
                <a:ea typeface="Helvetica Neue Thin" charset="0"/>
                <a:cs typeface="Helvetica Neue Thin" charset="0"/>
              </a:rPr>
              <a:t>e</a:t>
            </a:r>
            <a:r>
              <a:rPr lang="en-US" sz="3200" err="1" smtClean="0">
                <a:solidFill>
                  <a:srgbClr val="942093"/>
                </a:solidFill>
                <a:latin typeface="Helvetica Neue Thin" charset="0"/>
                <a:ea typeface="Helvetica Neue Thin" charset="0"/>
                <a:cs typeface="Helvetica Neue Thin" charset="0"/>
              </a:rPr>
              <a:t>volutiva</a:t>
            </a:r>
            <a:endParaRPr lang="en-US" sz="3200">
              <a:solidFill>
                <a:srgbClr val="942093"/>
              </a:solidFill>
              <a:latin typeface="Helvetica Neue Thin" charset="0"/>
              <a:ea typeface="Helvetica Neue Thin" charset="0"/>
              <a:cs typeface="Helvetica Neue Thin" charset="0"/>
            </a:endParaRPr>
          </a:p>
        </p:txBody>
      </p:sp>
      <p:sp>
        <p:nvSpPr>
          <p:cNvPr id="15" name="Title 1"/>
          <p:cNvSpPr txBox="1">
            <a:spLocks/>
          </p:cNvSpPr>
          <p:nvPr/>
        </p:nvSpPr>
        <p:spPr>
          <a:xfrm>
            <a:off x="7055621" y="2449517"/>
            <a:ext cx="4445323" cy="342346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spcAft>
                <a:spcPts val="600"/>
              </a:spcAft>
            </a:pPr>
            <a:r>
              <a:rPr lang="en-US" sz="3200" dirty="0" err="1" smtClean="0">
                <a:latin typeface="Helvetica Neue Thin" charset="0"/>
                <a:ea typeface="Helvetica Neue Thin" charset="0"/>
                <a:cs typeface="Helvetica Neue Thin" charset="0"/>
              </a:rPr>
              <a:t>mudanças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frequência</a:t>
            </a:r>
            <a:r>
              <a:rPr lang="en-US" sz="3200" dirty="0" smtClean="0">
                <a:latin typeface="Helvetica Neue Thin" charset="0"/>
                <a:ea typeface="Helvetica Neue Thin" charset="0"/>
                <a:cs typeface="Helvetica Neue Thin" charset="0"/>
              </a:rPr>
              <a:t> de um </a:t>
            </a:r>
            <a:r>
              <a:rPr lang="en-US" sz="3200" b="1" dirty="0" err="1" smtClean="0">
                <a:latin typeface="Helvetica Neue Thin" charset="0"/>
                <a:ea typeface="Helvetica Neue Thin" charset="0"/>
                <a:cs typeface="Helvetica Neue Thin" charset="0"/>
              </a:rPr>
              <a:t>atributo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b="1" dirty="0" smtClean="0">
                <a:solidFill>
                  <a:srgbClr val="009193"/>
                </a:solidFill>
                <a:latin typeface="Helvetica Neue Thin" charset="0"/>
                <a:ea typeface="Helvetica Neue Thin" charset="0"/>
                <a:cs typeface="Helvetica Neue Thin" charset="0"/>
              </a:rPr>
              <a:t> </a:t>
            </a:r>
            <a:r>
              <a:rPr lang="en-US" sz="3200" b="1" dirty="0" err="1" smtClean="0">
                <a:solidFill>
                  <a:srgbClr val="009193"/>
                </a:solidFill>
                <a:latin typeface="Helvetica Neue Thin" charset="0"/>
                <a:ea typeface="Helvetica Neue Thin" charset="0"/>
                <a:cs typeface="Helvetica Neue Thin" charset="0"/>
              </a:rPr>
              <a:t>comunidade</a:t>
            </a:r>
            <a:endParaRPr lang="en-US" sz="3200" b="1" dirty="0">
              <a:solidFill>
                <a:srgbClr val="009193"/>
              </a:solidFill>
              <a:latin typeface="Helvetica Neue Thin" charset="0"/>
              <a:ea typeface="Helvetica Neue Thin" charset="0"/>
              <a:cs typeface="Helvetica Neue Thin" charset="0"/>
            </a:endParaRPr>
          </a:p>
          <a:p>
            <a:pPr algn="ctr">
              <a:lnSpc>
                <a:spcPct val="120000"/>
              </a:lnSpc>
              <a:spcAft>
                <a:spcPts val="600"/>
              </a:spcAft>
            </a:pPr>
            <a:r>
              <a:rPr lang="en-US" sz="3200" dirty="0" smtClean="0">
                <a:latin typeface="Helvetica Neue Thin" charset="0"/>
                <a:ea typeface="Helvetica Neue Thin" charset="0"/>
                <a:cs typeface="Helvetica Neue Thin" charset="0"/>
              </a:rPr>
              <a:t>a </a:t>
            </a:r>
            <a:r>
              <a:rPr lang="en-US" sz="3200" dirty="0" err="1" smtClean="0">
                <a:latin typeface="Helvetica Neue Thin" charset="0"/>
                <a:ea typeface="Helvetica Neue Thin" charset="0"/>
                <a:cs typeface="Helvetica Neue Thin" charset="0"/>
              </a:rPr>
              <a:t>partir</a:t>
            </a:r>
            <a:r>
              <a:rPr lang="en-US" sz="3200" dirty="0">
                <a:latin typeface="Helvetica Neue Thin" charset="0"/>
                <a:ea typeface="Helvetica Neue Thin" charset="0"/>
                <a:cs typeface="Helvetica Neue Thin" charset="0"/>
              </a:rPr>
              <a:t> </a:t>
            </a:r>
            <a:r>
              <a:rPr lang="en-US" sz="3200" dirty="0" smtClean="0">
                <a:latin typeface="Helvetica Neue Thin" charset="0"/>
                <a:ea typeface="Helvetica Neue Thin" charset="0"/>
                <a:cs typeface="Helvetica Neue Thin" charset="0"/>
              </a:rPr>
              <a:t>de </a:t>
            </a:r>
            <a:r>
              <a:rPr lang="en-US" sz="3200" dirty="0" err="1" smtClean="0">
                <a:latin typeface="Helvetica Neue Thin" charset="0"/>
                <a:ea typeface="Helvetica Neue Thin" charset="0"/>
                <a:cs typeface="Helvetica Neue Thin" charset="0"/>
              </a:rPr>
              <a:t>alterações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b="1" dirty="0" err="1" smtClean="0">
                <a:solidFill>
                  <a:srgbClr val="009193"/>
                </a:solidFill>
                <a:latin typeface="Helvetica Neue Thin" charset="0"/>
                <a:ea typeface="Helvetica Neue Thin" charset="0"/>
                <a:cs typeface="Helvetica Neue Thin" charset="0"/>
              </a:rPr>
              <a:t>frequência</a:t>
            </a:r>
            <a:r>
              <a:rPr lang="en-US" sz="3200" b="1" dirty="0" smtClean="0">
                <a:solidFill>
                  <a:srgbClr val="009193"/>
                </a:solidFill>
                <a:latin typeface="Helvetica Neue Thin" charset="0"/>
                <a:ea typeface="Helvetica Neue Thin" charset="0"/>
                <a:cs typeface="Helvetica Neue Thin" charset="0"/>
              </a:rPr>
              <a:t> </a:t>
            </a:r>
            <a:r>
              <a:rPr lang="en-US" sz="3200" b="1" dirty="0" err="1" smtClean="0">
                <a:solidFill>
                  <a:srgbClr val="009193"/>
                </a:solidFill>
                <a:latin typeface="Helvetica Neue Thin" charset="0"/>
                <a:ea typeface="Helvetica Neue Thin" charset="0"/>
                <a:cs typeface="Helvetica Neue Thin" charset="0"/>
              </a:rPr>
              <a:t>relativa</a:t>
            </a:r>
            <a:r>
              <a:rPr lang="en-US" sz="3200" b="1" dirty="0" smtClean="0">
                <a:solidFill>
                  <a:srgbClr val="009193"/>
                </a:solidFill>
                <a:latin typeface="Helvetica Neue Thin" charset="0"/>
                <a:ea typeface="Helvetica Neue Thin" charset="0"/>
                <a:cs typeface="Helvetica Neue Thin" charset="0"/>
              </a:rPr>
              <a:t> das </a:t>
            </a:r>
            <a:r>
              <a:rPr lang="en-US" sz="3200" b="1" dirty="0" err="1" smtClean="0">
                <a:solidFill>
                  <a:srgbClr val="009193"/>
                </a:solidFill>
                <a:latin typeface="Helvetica Neue Thin" charset="0"/>
                <a:ea typeface="Helvetica Neue Thin" charset="0"/>
                <a:cs typeface="Helvetica Neue Thin" charset="0"/>
              </a:rPr>
              <a:t>espécies</a:t>
            </a:r>
            <a:endParaRPr lang="en-US" sz="3200" b="1" dirty="0" smtClean="0">
              <a:solidFill>
                <a:srgbClr val="009193"/>
              </a:solidFill>
              <a:latin typeface="Helvetica Neue Thin" charset="0"/>
              <a:ea typeface="Helvetica Neue Thin" charset="0"/>
              <a:cs typeface="Helvetica Neue Thin" charset="0"/>
            </a:endParaRPr>
          </a:p>
        </p:txBody>
      </p:sp>
      <p:sp>
        <p:nvSpPr>
          <p:cNvPr id="16" name="Title 1"/>
          <p:cNvSpPr txBox="1">
            <a:spLocks/>
          </p:cNvSpPr>
          <p:nvPr/>
        </p:nvSpPr>
        <p:spPr>
          <a:xfrm>
            <a:off x="546531" y="2449132"/>
            <a:ext cx="4445323" cy="3423466"/>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lnSpc>
                <a:spcPct val="120000"/>
              </a:lnSpc>
              <a:spcAft>
                <a:spcPts val="600"/>
              </a:spcAft>
            </a:pPr>
            <a:r>
              <a:rPr lang="en-US" sz="3200" dirty="0" err="1" smtClean="0">
                <a:latin typeface="Helvetica Neue Thin" charset="0"/>
                <a:ea typeface="Helvetica Neue Thin" charset="0"/>
                <a:cs typeface="Helvetica Neue Thin" charset="0"/>
              </a:rPr>
              <a:t>mudanças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frequência</a:t>
            </a:r>
            <a:r>
              <a:rPr lang="en-US" sz="3200" dirty="0" smtClean="0">
                <a:latin typeface="Helvetica Neue Thin" charset="0"/>
                <a:ea typeface="Helvetica Neue Thin" charset="0"/>
                <a:cs typeface="Helvetica Neue Thin" charset="0"/>
              </a:rPr>
              <a:t> de um </a:t>
            </a:r>
            <a:r>
              <a:rPr lang="en-US" sz="3200" b="1" dirty="0" err="1" smtClean="0">
                <a:latin typeface="Helvetica Neue Thin" charset="0"/>
                <a:ea typeface="Helvetica Neue Thin" charset="0"/>
                <a:cs typeface="Helvetica Neue Thin" charset="0"/>
              </a:rPr>
              <a:t>atributo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b="1" dirty="0" smtClean="0">
                <a:solidFill>
                  <a:srgbClr val="009193"/>
                </a:solidFill>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população</a:t>
            </a:r>
            <a:endParaRPr lang="en-US" sz="3200" b="1" dirty="0">
              <a:solidFill>
                <a:srgbClr val="009193"/>
              </a:solidFill>
              <a:latin typeface="Helvetica Neue Thin" charset="0"/>
              <a:ea typeface="Helvetica Neue Thin" charset="0"/>
              <a:cs typeface="Helvetica Neue Thin" charset="0"/>
            </a:endParaRPr>
          </a:p>
          <a:p>
            <a:pPr algn="ctr">
              <a:lnSpc>
                <a:spcPct val="120000"/>
              </a:lnSpc>
              <a:spcAft>
                <a:spcPts val="600"/>
              </a:spcAft>
            </a:pPr>
            <a:r>
              <a:rPr lang="en-US" sz="3200" dirty="0" smtClean="0">
                <a:latin typeface="Helvetica Neue Thin" charset="0"/>
                <a:ea typeface="Helvetica Neue Thin" charset="0"/>
                <a:cs typeface="Helvetica Neue Thin" charset="0"/>
              </a:rPr>
              <a:t>a </a:t>
            </a:r>
            <a:r>
              <a:rPr lang="en-US" sz="3200" dirty="0" err="1" smtClean="0">
                <a:latin typeface="Helvetica Neue Thin" charset="0"/>
                <a:ea typeface="Helvetica Neue Thin" charset="0"/>
                <a:cs typeface="Helvetica Neue Thin" charset="0"/>
              </a:rPr>
              <a:t>partir</a:t>
            </a:r>
            <a:r>
              <a:rPr lang="en-US" sz="3200" dirty="0">
                <a:latin typeface="Helvetica Neue Thin" charset="0"/>
                <a:ea typeface="Helvetica Neue Thin" charset="0"/>
                <a:cs typeface="Helvetica Neue Thin" charset="0"/>
              </a:rPr>
              <a:t> </a:t>
            </a:r>
            <a:r>
              <a:rPr lang="en-US" sz="3200" dirty="0" smtClean="0">
                <a:latin typeface="Helvetica Neue Thin" charset="0"/>
                <a:ea typeface="Helvetica Neue Thin" charset="0"/>
                <a:cs typeface="Helvetica Neue Thin" charset="0"/>
              </a:rPr>
              <a:t>de </a:t>
            </a:r>
            <a:r>
              <a:rPr lang="en-US" sz="3200" dirty="0" err="1" smtClean="0">
                <a:latin typeface="Helvetica Neue Thin" charset="0"/>
                <a:ea typeface="Helvetica Neue Thin" charset="0"/>
                <a:cs typeface="Helvetica Neue Thin" charset="0"/>
              </a:rPr>
              <a:t>alterações</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na</a:t>
            </a:r>
            <a:r>
              <a:rPr lang="en-US" sz="3200" dirty="0" smtClean="0">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frequência</a:t>
            </a:r>
            <a:r>
              <a:rPr lang="en-US" sz="3200" b="1" dirty="0" smtClean="0">
                <a:solidFill>
                  <a:srgbClr val="942093"/>
                </a:solidFill>
                <a:latin typeface="Helvetica Neue Thin" charset="0"/>
                <a:ea typeface="Helvetica Neue Thin" charset="0"/>
                <a:cs typeface="Helvetica Neue Thin" charset="0"/>
              </a:rPr>
              <a:t> </a:t>
            </a:r>
            <a:r>
              <a:rPr lang="en-US" sz="3200" b="1" dirty="0" err="1" smtClean="0">
                <a:solidFill>
                  <a:srgbClr val="942093"/>
                </a:solidFill>
                <a:latin typeface="Helvetica Neue Thin" charset="0"/>
                <a:ea typeface="Helvetica Neue Thin" charset="0"/>
                <a:cs typeface="Helvetica Neue Thin" charset="0"/>
              </a:rPr>
              <a:t>relativa</a:t>
            </a:r>
            <a:r>
              <a:rPr lang="en-US" sz="3200" b="1" dirty="0" smtClean="0">
                <a:solidFill>
                  <a:srgbClr val="942093"/>
                </a:solidFill>
                <a:latin typeface="Helvetica Neue Thin" charset="0"/>
                <a:ea typeface="Helvetica Neue Thin" charset="0"/>
                <a:cs typeface="Helvetica Neue Thin" charset="0"/>
              </a:rPr>
              <a:t> dos </a:t>
            </a:r>
            <a:r>
              <a:rPr lang="en-US" sz="3200" b="1" dirty="0" err="1" smtClean="0">
                <a:solidFill>
                  <a:srgbClr val="942093"/>
                </a:solidFill>
                <a:latin typeface="Helvetica Neue Thin" charset="0"/>
                <a:ea typeface="Helvetica Neue Thin" charset="0"/>
                <a:cs typeface="Helvetica Neue Thin" charset="0"/>
              </a:rPr>
              <a:t>alelos</a:t>
            </a:r>
            <a:endParaRPr lang="en-US" sz="3200" b="1" dirty="0" smtClean="0">
              <a:solidFill>
                <a:srgbClr val="942093"/>
              </a:solidFill>
              <a:latin typeface="Helvetica Neue Thin" charset="0"/>
              <a:ea typeface="Helvetica Neue Thin" charset="0"/>
              <a:cs typeface="Helvetica Neue Thin" charset="0"/>
            </a:endParaRPr>
          </a:p>
        </p:txBody>
      </p:sp>
      <p:sp>
        <p:nvSpPr>
          <p:cNvPr id="10" name="Title 1"/>
          <p:cNvSpPr txBox="1">
            <a:spLocks/>
          </p:cNvSpPr>
          <p:nvPr/>
        </p:nvSpPr>
        <p:spPr>
          <a:xfrm>
            <a:off x="4622050" y="396487"/>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dirty="0" err="1" smtClean="0">
                <a:latin typeface="Helvetica Neue Thin" charset="0"/>
                <a:ea typeface="Helvetica Neue Thin" charset="0"/>
                <a:cs typeface="Helvetica Neue Thin" charset="0"/>
              </a:rPr>
              <a:t>atributo</a:t>
            </a:r>
            <a:endParaRPr lang="en-US" sz="3200" b="1"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68188889"/>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pic>
        <p:nvPicPr>
          <p:cNvPr id="23" name="Picture 22"/>
          <p:cNvPicPr>
            <a:picLocks noChangeAspect="1"/>
          </p:cNvPicPr>
          <p:nvPr/>
        </p:nvPicPr>
        <p:blipFill>
          <a:blip r:embed="rId2">
            <a:alphaModFix amt="13000"/>
            <a:extLst>
              <a:ext uri="{28A0092B-C50C-407E-A947-70E740481C1C}">
                <a14:useLocalDpi xmlns:a14="http://schemas.microsoft.com/office/drawing/2010/main" val="0"/>
              </a:ext>
            </a:extLst>
          </a:blip>
          <a:stretch>
            <a:fillRect/>
          </a:stretch>
        </p:blipFill>
        <p:spPr>
          <a:xfrm>
            <a:off x="3090192" y="3194857"/>
            <a:ext cx="5559520" cy="3180068"/>
          </a:xfrm>
          <a:prstGeom prst="rect">
            <a:avLst/>
          </a:prstGeom>
          <a:solidFill>
            <a:schemeClr val="bg1"/>
          </a:solidFill>
        </p:spPr>
      </p:pic>
      <p:sp>
        <p:nvSpPr>
          <p:cNvPr id="24" name="Title 1"/>
          <p:cNvSpPr txBox="1">
            <a:spLocks/>
          </p:cNvSpPr>
          <p:nvPr/>
        </p:nvSpPr>
        <p:spPr>
          <a:xfrm>
            <a:off x="5504929" y="4321365"/>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r</a:t>
            </a:r>
            <a:r>
              <a:rPr lang="en-US" sz="3200" b="1" err="1" smtClean="0">
                <a:latin typeface="Helvetica Neue Thin" charset="0"/>
                <a:ea typeface="Helvetica Neue Thin" charset="0"/>
                <a:cs typeface="Helvetica Neue Thin" charset="0"/>
              </a:rPr>
              <a:t>eprodução</a:t>
            </a:r>
            <a:endParaRPr lang="en-US" sz="3200" b="1">
              <a:latin typeface="Helvetica Neue Thin" charset="0"/>
              <a:ea typeface="Helvetica Neue Thin" charset="0"/>
              <a:cs typeface="Helvetica Neue Thin" charset="0"/>
            </a:endParaRPr>
          </a:p>
        </p:txBody>
      </p:sp>
      <p:sp>
        <p:nvSpPr>
          <p:cNvPr id="27" name="Title 1"/>
          <p:cNvSpPr txBox="1">
            <a:spLocks/>
          </p:cNvSpPr>
          <p:nvPr/>
        </p:nvSpPr>
        <p:spPr>
          <a:xfrm>
            <a:off x="2783322" y="3592168"/>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a:latin typeface="Helvetica Neue Thin" charset="0"/>
                <a:ea typeface="Helvetica Neue Thin" charset="0"/>
                <a:cs typeface="Helvetica Neue Thin" charset="0"/>
              </a:rPr>
              <a:t>s</a:t>
            </a:r>
            <a:r>
              <a:rPr lang="en-US" sz="3200" err="1" smtClean="0">
                <a:latin typeface="Helvetica Neue Thin" charset="0"/>
                <a:ea typeface="Helvetica Neue Thin" charset="0"/>
                <a:cs typeface="Helvetica Neue Thin" charset="0"/>
              </a:rPr>
              <a:t>obrevivência</a:t>
            </a:r>
            <a:endParaRPr lang="en-US" sz="3200">
              <a:latin typeface="Helvetica Neue Thin" charset="0"/>
              <a:ea typeface="Helvetica Neue Thin" charset="0"/>
              <a:cs typeface="Helvetica Neue Thin" charset="0"/>
            </a:endParaRPr>
          </a:p>
        </p:txBody>
      </p:sp>
      <p:sp>
        <p:nvSpPr>
          <p:cNvPr id="28" name="Title 1"/>
          <p:cNvSpPr txBox="1">
            <a:spLocks/>
          </p:cNvSpPr>
          <p:nvPr/>
        </p:nvSpPr>
        <p:spPr>
          <a:xfrm>
            <a:off x="4979359" y="1697005"/>
            <a:ext cx="1796441"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err="1" smtClean="0">
                <a:latin typeface="Helvetica Neue Thin" charset="0"/>
                <a:ea typeface="Helvetica Neue Thin" charset="0"/>
                <a:cs typeface="Helvetica Neue Thin" charset="0"/>
              </a:rPr>
              <a:t>recurso</a:t>
            </a:r>
            <a:endParaRPr lang="en-US" sz="3200">
              <a:latin typeface="Helvetica Neue Thin" charset="0"/>
              <a:ea typeface="Helvetica Neue Thin" charset="0"/>
              <a:cs typeface="Helvetica Neue Thin" charset="0"/>
            </a:endParaRPr>
          </a:p>
        </p:txBody>
      </p:sp>
      <p:sp>
        <p:nvSpPr>
          <p:cNvPr id="31" name="Up Arrow 30"/>
          <p:cNvSpPr/>
          <p:nvPr/>
        </p:nvSpPr>
        <p:spPr>
          <a:xfrm rot="10800000">
            <a:off x="5728803" y="1304620"/>
            <a:ext cx="391861" cy="925619"/>
          </a:xfrm>
          <a:prstGeom prst="upArrow">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Freeform: Shape 20"/>
          <p:cNvSpPr/>
          <p:nvPr/>
        </p:nvSpPr>
        <p:spPr>
          <a:xfrm>
            <a:off x="8858607"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7" name="Freeform: Shape 20"/>
          <p:cNvSpPr/>
          <p:nvPr/>
        </p:nvSpPr>
        <p:spPr>
          <a:xfrm>
            <a:off x="9515504" y="17266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0" name="Freeform: Shape 20"/>
          <p:cNvSpPr/>
          <p:nvPr/>
        </p:nvSpPr>
        <p:spPr>
          <a:xfrm>
            <a:off x="9503312"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20"/>
          <p:cNvSpPr/>
          <p:nvPr/>
        </p:nvSpPr>
        <p:spPr>
          <a:xfrm>
            <a:off x="10160209" y="2336209"/>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703103"/>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8" name="Heart 17"/>
          <p:cNvSpPr/>
          <p:nvPr/>
        </p:nvSpPr>
        <p:spPr>
          <a:xfrm>
            <a:off x="10129583" y="1726609"/>
            <a:ext cx="619748" cy="529200"/>
          </a:xfrm>
          <a:prstGeom prst="hear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9" name="Heart 18"/>
          <p:cNvSpPr/>
          <p:nvPr/>
        </p:nvSpPr>
        <p:spPr>
          <a:xfrm>
            <a:off x="8828627" y="2353633"/>
            <a:ext cx="619748" cy="529200"/>
          </a:xfrm>
          <a:prstGeom prst="heart">
            <a:avLst/>
          </a:prstGeom>
          <a:solidFill>
            <a:schemeClr val="accent2"/>
          </a:solidFill>
          <a:ln>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2" name="Up Arrow 21"/>
          <p:cNvSpPr/>
          <p:nvPr/>
        </p:nvSpPr>
        <p:spPr>
          <a:xfrm>
            <a:off x="4680488" y="2247256"/>
            <a:ext cx="391861" cy="387457"/>
          </a:xfrm>
          <a:prstGeom prst="upArrow">
            <a:avLst/>
          </a:prstGeom>
          <a:solidFill>
            <a:srgbClr val="B5CE1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grpSp>
        <p:nvGrpSpPr>
          <p:cNvPr id="25" name="Group 24"/>
          <p:cNvGrpSpPr>
            <a:grpSpLocks noChangeAspect="1"/>
          </p:cNvGrpSpPr>
          <p:nvPr/>
        </p:nvGrpSpPr>
        <p:grpSpPr>
          <a:xfrm>
            <a:off x="8649712" y="4773422"/>
            <a:ext cx="1184629" cy="914026"/>
            <a:chOff x="7056360" y="3671999"/>
            <a:chExt cx="2520000" cy="1944361"/>
          </a:xfrm>
        </p:grpSpPr>
        <p:sp>
          <p:nvSpPr>
            <p:cNvPr id="26" name="Freeform: Shape 33"/>
            <p:cNvSpPr/>
            <p:nvPr/>
          </p:nvSpPr>
          <p:spPr>
            <a:xfrm>
              <a:off x="8280000" y="4320000"/>
              <a:ext cx="576000" cy="1080000"/>
            </a:xfrm>
            <a:custGeom>
              <a:avLst>
                <a:gd name="f0" fmla="val 5400"/>
              </a:avLst>
              <a:gdLst>
                <a:gd name="f1" fmla="val 10800000"/>
                <a:gd name="f2" fmla="val 5400000"/>
                <a:gd name="f3" fmla="val 180"/>
                <a:gd name="f4" fmla="val w"/>
                <a:gd name="f5" fmla="val h"/>
                <a:gd name="f6" fmla="val 0"/>
                <a:gd name="f7" fmla="val 21600"/>
                <a:gd name="f8" fmla="val 10800"/>
                <a:gd name="f9" fmla="val -2147483647"/>
                <a:gd name="f10" fmla="val 2147483647"/>
                <a:gd name="f11" fmla="+- 0 0 0"/>
                <a:gd name="f12" fmla="*/ f4 1 21600"/>
                <a:gd name="f13" fmla="*/ f5 1 21600"/>
                <a:gd name="f14" fmla="pin 0 f0 10800"/>
                <a:gd name="f15" fmla="*/ f11 f1 1"/>
                <a:gd name="f16" fmla="val f14"/>
                <a:gd name="f17" fmla="+- 21600 0 f14"/>
                <a:gd name="f18" fmla="*/ f14 100 1"/>
                <a:gd name="f19" fmla="*/ f14 f12 1"/>
                <a:gd name="f20" fmla="*/ f6 f13 1"/>
                <a:gd name="f21" fmla="*/ 10800 f12 1"/>
                <a:gd name="f22" fmla="*/ 0 f13 1"/>
                <a:gd name="f23" fmla="*/ f15 1 f3"/>
                <a:gd name="f24" fmla="*/ 0 f12 1"/>
                <a:gd name="f25" fmla="*/ 10800 f13 1"/>
                <a:gd name="f26" fmla="*/ 21600 f13 1"/>
                <a:gd name="f27" fmla="*/ 21600 f12 1"/>
                <a:gd name="f28" fmla="*/ f18 1 234"/>
                <a:gd name="f29" fmla="+- f23 0 f2"/>
                <a:gd name="f30" fmla="+- f28 1700 0"/>
                <a:gd name="f31" fmla="+- 21600 0 f30"/>
                <a:gd name="f32" fmla="*/ f30 f12 1"/>
                <a:gd name="f33" fmla="*/ f30 f13 1"/>
                <a:gd name="f34" fmla="*/ f31 f12 1"/>
                <a:gd name="f35" fmla="*/ f31 f13 1"/>
              </a:gdLst>
              <a:ahLst>
                <a:ahXY gdRefX="f0" minX="f6" maxX="f8">
                  <a:pos x="f19" y="f20"/>
                </a:ahXY>
              </a:ahLst>
              <a:cxnLst>
                <a:cxn ang="3cd4">
                  <a:pos x="hc" y="t"/>
                </a:cxn>
                <a:cxn ang="0">
                  <a:pos x="r" y="vc"/>
                </a:cxn>
                <a:cxn ang="cd4">
                  <a:pos x="hc" y="b"/>
                </a:cxn>
                <a:cxn ang="cd2">
                  <a:pos x="l" y="vc"/>
                </a:cxn>
                <a:cxn ang="f29">
                  <a:pos x="f21" y="f22"/>
                </a:cxn>
                <a:cxn ang="f29">
                  <a:pos x="f24" y="f25"/>
                </a:cxn>
                <a:cxn ang="f29">
                  <a:pos x="f21" y="f26"/>
                </a:cxn>
                <a:cxn ang="f29">
                  <a:pos x="f27" y="f25"/>
                </a:cxn>
              </a:cxnLst>
              <a:rect l="f32" t="f33" r="f34" b="f35"/>
              <a:pathLst>
                <a:path w="21600" h="21600">
                  <a:moveTo>
                    <a:pt x="f16" y="f6"/>
                  </a:moveTo>
                  <a:lnTo>
                    <a:pt x="f17" y="f6"/>
                  </a:lnTo>
                  <a:lnTo>
                    <a:pt x="f7" y="f8"/>
                  </a:lnTo>
                  <a:lnTo>
                    <a:pt x="f17" y="f7"/>
                  </a:lnTo>
                  <a:lnTo>
                    <a:pt x="f16" y="f7"/>
                  </a:lnTo>
                  <a:lnTo>
                    <a:pt x="f6" y="f8"/>
                  </a:lnTo>
                  <a:close/>
                </a:path>
              </a:pathLst>
            </a:custGeom>
            <a:solidFill>
              <a:srgbClr val="663300"/>
            </a:solidFill>
            <a:ln w="36000">
              <a:solidFill>
                <a:srgbClr val="663300"/>
              </a:solidFill>
              <a:prstDash val="solid"/>
            </a:ln>
          </p:spPr>
          <p:txBody>
            <a:bodyPr vert="horz" wrap="none" lIns="108000" tIns="63000" rIns="108000" bIns="63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34"/>
            <p:cNvSpPr/>
            <p:nvPr/>
          </p:nvSpPr>
          <p:spPr>
            <a:xfrm>
              <a:off x="7703999"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35"/>
            <p:cNvSpPr/>
            <p:nvPr/>
          </p:nvSpPr>
          <p:spPr>
            <a:xfrm>
              <a:off x="8208000" y="367199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36"/>
            <p:cNvSpPr/>
            <p:nvPr/>
          </p:nvSpPr>
          <p:spPr>
            <a:xfrm>
              <a:off x="7704360" y="3816359"/>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37"/>
            <p:cNvSpPr/>
            <p:nvPr/>
          </p:nvSpPr>
          <p:spPr>
            <a:xfrm>
              <a:off x="7560000" y="4320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38"/>
            <p:cNvSpPr/>
            <p:nvPr/>
          </p:nvSpPr>
          <p:spPr>
            <a:xfrm>
              <a:off x="8856000" y="3744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39"/>
            <p:cNvSpPr/>
            <p:nvPr/>
          </p:nvSpPr>
          <p:spPr>
            <a:xfrm>
              <a:off x="9216000" y="4248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6" name="Freeform: Shape 40"/>
            <p:cNvSpPr/>
            <p:nvPr/>
          </p:nvSpPr>
          <p:spPr>
            <a:xfrm>
              <a:off x="7128000" y="381600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7" name="Straight Connector 36"/>
            <p:cNvSpPr/>
            <p:nvPr/>
          </p:nvSpPr>
          <p:spPr>
            <a:xfrm>
              <a:off x="8568000" y="4464000"/>
              <a:ext cx="0" cy="43200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8" name="Straight Connector 37"/>
            <p:cNvSpPr/>
            <p:nvPr/>
          </p:nvSpPr>
          <p:spPr>
            <a:xfrm>
              <a:off x="8424000" y="4608000"/>
              <a:ext cx="288000" cy="0"/>
            </a:xfrm>
            <a:prstGeom prst="line">
              <a:avLst/>
            </a:prstGeom>
            <a:noFill/>
            <a:ln w="36000">
              <a:solidFill>
                <a:srgbClr val="FFFFCC"/>
              </a:solidFill>
              <a:prstDash val="solid"/>
            </a:ln>
          </p:spPr>
          <p:txBody>
            <a:bodyPr vert="horz" wrap="none" lIns="108000" tIns="63000" rIns="108000" bIns="63000" anchor="ctr" anchorCtr="0" compatLnSpc="0"/>
            <a:lstStyle/>
            <a:p>
              <a:pPr hangingPunct="0"/>
              <a:endParaRPr lang="pt-BR">
                <a:latin typeface="Arial" pitchFamily="18"/>
                <a:ea typeface="Arial Unicode MS" pitchFamily="2"/>
                <a:cs typeface="Arial Unicode MS" pitchFamily="2"/>
              </a:endParaRPr>
            </a:p>
          </p:txBody>
        </p:sp>
        <p:sp>
          <p:nvSpPr>
            <p:cNvPr id="39" name="Freeform: Shape 46"/>
            <p:cNvSpPr/>
            <p:nvPr/>
          </p:nvSpPr>
          <p:spPr>
            <a:xfrm>
              <a:off x="9216360" y="5256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Freeform: Shape 50"/>
            <p:cNvSpPr/>
            <p:nvPr/>
          </p:nvSpPr>
          <p:spPr>
            <a:xfrm>
              <a:off x="7056360" y="4788360"/>
              <a:ext cx="360000" cy="3600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663300"/>
            </a:solidFill>
            <a:ln w="0">
              <a:solidFill>
                <a:srgbClr val="6633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grpSp>
    </p:spTree>
    <p:extLst>
      <p:ext uri="{BB962C8B-B14F-4D97-AF65-F5344CB8AC3E}">
        <p14:creationId xmlns:p14="http://schemas.microsoft.com/office/powerpoint/2010/main" val="638160171"/>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sp>
        <p:nvSpPr>
          <p:cNvPr id="18"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009135500"/>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700276133"/>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8"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67969638"/>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1685736457"/>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alpha val="30000"/>
            </a:srgbClr>
          </a:solidFill>
          <a:ln w="0">
            <a:solidFill>
              <a:srgbClr val="B5CE1E">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alpha val="30000"/>
            </a:srgbClr>
          </a:solidFill>
          <a:ln w="0">
            <a:solidFill>
              <a:srgbClr val="CC9966">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alpha val="30000"/>
            </a:srgbClr>
          </a:solidFill>
          <a:ln w="0">
            <a:solidFill>
              <a:srgbClr val="703103">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alpha val="30000"/>
            </a:srgbClr>
          </a:solidFill>
          <a:ln w="0">
            <a:solidFill>
              <a:srgbClr val="B5CE1E">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431360725"/>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122396450"/>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alpha val="30000"/>
            </a:schemeClr>
          </a:solidFill>
          <a:ln w="0">
            <a:solidFill>
              <a:schemeClr val="accent1">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alpha val="30000"/>
            </a:schemeClr>
          </a:solidFill>
          <a:ln w="0">
            <a:solidFill>
              <a:schemeClr val="accent5">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alpha val="30000"/>
            </a:srgbClr>
          </a:solidFill>
          <a:ln w="0">
            <a:solidFill>
              <a:srgbClr val="990000">
                <a:alpha val="1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alpha val="30000"/>
            </a:schemeClr>
          </a:solidFill>
          <a:ln w="0">
            <a:solidFill>
              <a:schemeClr val="accent5">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alpha val="30000"/>
            </a:schemeClr>
          </a:solidFill>
          <a:ln w="0">
            <a:solidFill>
              <a:schemeClr val="accent4">
                <a:alpha val="1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31686325"/>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0"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20213989"/>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9010704" y="73099"/>
            <a:ext cx="2216142" cy="42853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r"/>
            <a:r>
              <a:rPr lang="en-US" sz="2000" err="1">
                <a:solidFill>
                  <a:schemeClr val="bg1">
                    <a:lumMod val="50000"/>
                  </a:schemeClr>
                </a:solidFill>
                <a:latin typeface="Helvetica Neue Thin" charset="0"/>
                <a:ea typeface="Helvetica Neue Thin" charset="0"/>
                <a:cs typeface="Helvetica Neue Thin" charset="0"/>
              </a:rPr>
              <a:t>i</a:t>
            </a:r>
            <a:r>
              <a:rPr lang="en-US" sz="2000" err="1" smtClean="0">
                <a:solidFill>
                  <a:schemeClr val="bg1">
                    <a:lumMod val="50000"/>
                  </a:schemeClr>
                </a:solidFill>
                <a:latin typeface="Helvetica Neue Thin" charset="0"/>
                <a:ea typeface="Helvetica Neue Thin" charset="0"/>
                <a:cs typeface="Helvetica Neue Thin" charset="0"/>
              </a:rPr>
              <a:t>ntrodução</a:t>
            </a:r>
            <a:endParaRPr lang="en-US" sz="2000">
              <a:solidFill>
                <a:schemeClr val="bg1">
                  <a:lumMod val="50000"/>
                </a:schemeClr>
              </a:solidFill>
              <a:latin typeface="Helvetica Neue Thin" charset="0"/>
              <a:ea typeface="Helvetica Neue Thin" charset="0"/>
              <a:cs typeface="Helvetica Neue Thin" charset="0"/>
            </a:endParaRPr>
          </a:p>
        </p:txBody>
      </p:sp>
      <p:sp>
        <p:nvSpPr>
          <p:cNvPr id="12" name="Freeform: Shape 99"/>
          <p:cNvSpPr/>
          <p:nvPr/>
        </p:nvSpPr>
        <p:spPr>
          <a:xfrm>
            <a:off x="11808373"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3" name="Freeform: Shape 99"/>
          <p:cNvSpPr/>
          <p:nvPr/>
        </p:nvSpPr>
        <p:spPr>
          <a:xfrm>
            <a:off x="11500944"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4" name="Freeform: Shape 99"/>
          <p:cNvSpPr/>
          <p:nvPr/>
        </p:nvSpPr>
        <p:spPr>
          <a:xfrm>
            <a:off x="11193515" y="160172"/>
            <a:ext cx="236484" cy="236315"/>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bg1">
              <a:lumMod val="85000"/>
            </a:schemeClr>
          </a:solidFill>
          <a:ln w="0">
            <a:solidFill>
              <a:schemeClr val="bg1">
                <a:lumMod val="85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16" name="Title 1"/>
          <p:cNvSpPr txBox="1">
            <a:spLocks/>
          </p:cNvSpPr>
          <p:nvPr/>
        </p:nvSpPr>
        <p:spPr>
          <a:xfrm>
            <a:off x="4198909" y="76853"/>
            <a:ext cx="3451653" cy="181814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b="1" err="1">
                <a:latin typeface="Helvetica Neue Thin" charset="0"/>
                <a:ea typeface="Helvetica Neue Thin" charset="0"/>
                <a:cs typeface="Helvetica Neue Thin" charset="0"/>
              </a:rPr>
              <a:t>d</a:t>
            </a:r>
            <a:r>
              <a:rPr lang="en-US" sz="3200" b="1" err="1" smtClean="0">
                <a:latin typeface="Helvetica Neue Thin" charset="0"/>
                <a:ea typeface="Helvetica Neue Thin" charset="0"/>
                <a:cs typeface="Helvetica Neue Thin" charset="0"/>
              </a:rPr>
              <a:t>istúrbio</a:t>
            </a:r>
            <a:endParaRPr lang="en-US" sz="3200" b="1">
              <a:latin typeface="Helvetica Neue Thin" charset="0"/>
              <a:ea typeface="Helvetica Neue Thin" charset="0"/>
              <a:cs typeface="Helvetica Neue Thin" charset="0"/>
            </a:endParaRPr>
          </a:p>
        </p:txBody>
      </p:sp>
      <p:cxnSp>
        <p:nvCxnSpPr>
          <p:cNvPr id="7" name="Straight Connector 6"/>
          <p:cNvCxnSpPr/>
          <p:nvPr/>
        </p:nvCxnSpPr>
        <p:spPr>
          <a:xfrm flipH="1">
            <a:off x="1622287" y="977539"/>
            <a:ext cx="329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8" name="Straight Arrow Connector 7"/>
          <p:cNvCxnSpPr/>
          <p:nvPr/>
        </p:nvCxnSpPr>
        <p:spPr>
          <a:xfrm flipH="1">
            <a:off x="1564220" y="913340"/>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Title 1"/>
          <p:cNvSpPr txBox="1">
            <a:spLocks/>
          </p:cNvSpPr>
          <p:nvPr/>
        </p:nvSpPr>
        <p:spPr>
          <a:xfrm>
            <a:off x="71716" y="1532322"/>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942093"/>
                </a:solidFill>
                <a:latin typeface="Helvetica Neue Thin" charset="0"/>
                <a:ea typeface="Helvetica Neue Thin" charset="0"/>
                <a:cs typeface="Helvetica Neue Thin" charset="0"/>
              </a:rPr>
              <a:t>d</a:t>
            </a:r>
            <a:r>
              <a:rPr lang="en-US" sz="3200" dirty="0" err="1" smtClean="0">
                <a:solidFill>
                  <a:srgbClr val="942093"/>
                </a:solidFill>
                <a:latin typeface="Helvetica Neue Thin" charset="0"/>
                <a:ea typeface="Helvetica Neue Thin" charset="0"/>
                <a:cs typeface="Helvetica Neue Thin" charset="0"/>
              </a:rPr>
              <a:t>inâmica</a:t>
            </a:r>
            <a:r>
              <a:rPr lang="en-US" sz="3200" dirty="0" smtClean="0">
                <a:solidFill>
                  <a:srgbClr val="942093"/>
                </a:solidFill>
                <a:latin typeface="Helvetica Neue Thin" charset="0"/>
                <a:ea typeface="Helvetica Neue Thin" charset="0"/>
                <a:cs typeface="Helvetica Neue Thin" charset="0"/>
              </a:rPr>
              <a:t> </a:t>
            </a:r>
            <a:r>
              <a:rPr lang="en-US" sz="3200" dirty="0" err="1" smtClean="0">
                <a:solidFill>
                  <a:srgbClr val="942093"/>
                </a:solidFill>
                <a:latin typeface="Helvetica Neue Thin" charset="0"/>
                <a:ea typeface="Helvetica Neue Thin" charset="0"/>
                <a:cs typeface="Helvetica Neue Thin" charset="0"/>
              </a:rPr>
              <a:t>evolutiva</a:t>
            </a:r>
            <a:endParaRPr lang="en-US" sz="3200" dirty="0">
              <a:solidFill>
                <a:srgbClr val="942093"/>
              </a:solidFill>
              <a:latin typeface="Helvetica Neue Thin" charset="0"/>
              <a:ea typeface="Helvetica Neue Thin" charset="0"/>
              <a:cs typeface="Helvetica Neue Thin" charset="0"/>
            </a:endParaRPr>
          </a:p>
        </p:txBody>
      </p:sp>
      <p:cxnSp>
        <p:nvCxnSpPr>
          <p:cNvPr id="10" name="Straight Connector 9"/>
          <p:cNvCxnSpPr/>
          <p:nvPr/>
        </p:nvCxnSpPr>
        <p:spPr>
          <a:xfrm>
            <a:off x="6925025" y="1008105"/>
            <a:ext cx="3539195" cy="0"/>
          </a:xfrm>
          <a:prstGeom prst="line">
            <a:avLst/>
          </a:prstGeom>
          <a:ln w="127000">
            <a:solidFill>
              <a:schemeClr val="tx1">
                <a:alpha val="2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a:off x="10523368" y="943906"/>
            <a:ext cx="0" cy="823037"/>
          </a:xfrm>
          <a:prstGeom prst="straightConnector1">
            <a:avLst/>
          </a:prstGeom>
          <a:ln w="127000">
            <a:solidFill>
              <a:schemeClr val="tx1">
                <a:alpha val="2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Title 1"/>
          <p:cNvSpPr txBox="1">
            <a:spLocks/>
          </p:cNvSpPr>
          <p:nvPr/>
        </p:nvSpPr>
        <p:spPr>
          <a:xfrm>
            <a:off x="9044823" y="1532321"/>
            <a:ext cx="295709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err="1">
                <a:solidFill>
                  <a:srgbClr val="009193"/>
                </a:solidFill>
                <a:latin typeface="Helvetica Neue Thin" charset="0"/>
                <a:ea typeface="Helvetica Neue Thin" charset="0"/>
                <a:cs typeface="Helvetica Neue Thin" charset="0"/>
              </a:rPr>
              <a:t>d</a:t>
            </a:r>
            <a:r>
              <a:rPr lang="en-US" sz="3200" dirty="0" err="1" smtClean="0">
                <a:solidFill>
                  <a:srgbClr val="009193"/>
                </a:solidFill>
                <a:latin typeface="Helvetica Neue Thin" charset="0"/>
                <a:ea typeface="Helvetica Neue Thin" charset="0"/>
                <a:cs typeface="Helvetica Neue Thin" charset="0"/>
              </a:rPr>
              <a:t>inâmica</a:t>
            </a:r>
            <a:r>
              <a:rPr lang="en-US" sz="3200" dirty="0" smtClean="0">
                <a:solidFill>
                  <a:srgbClr val="009193"/>
                </a:solidFill>
                <a:latin typeface="Helvetica Neue Thin" charset="0"/>
                <a:ea typeface="Helvetica Neue Thin" charset="0"/>
                <a:cs typeface="Helvetica Neue Thin" charset="0"/>
              </a:rPr>
              <a:t> </a:t>
            </a:r>
            <a:r>
              <a:rPr lang="en-US" sz="3200" dirty="0" err="1" smtClean="0">
                <a:solidFill>
                  <a:srgbClr val="009193"/>
                </a:solidFill>
                <a:latin typeface="Helvetica Neue Thin" charset="0"/>
                <a:ea typeface="Helvetica Neue Thin" charset="0"/>
                <a:cs typeface="Helvetica Neue Thin" charset="0"/>
              </a:rPr>
              <a:t>ecológica</a:t>
            </a:r>
            <a:endParaRPr lang="en-US" sz="3200" dirty="0">
              <a:solidFill>
                <a:srgbClr val="009193"/>
              </a:solidFill>
              <a:latin typeface="Helvetica Neue Thin" charset="0"/>
              <a:ea typeface="Helvetica Neue Thin" charset="0"/>
              <a:cs typeface="Helvetica Neue Thin" charset="0"/>
            </a:endParaRPr>
          </a:p>
        </p:txBody>
      </p:sp>
      <p:sp>
        <p:nvSpPr>
          <p:cNvPr id="19" name="Title 1"/>
          <p:cNvSpPr txBox="1">
            <a:spLocks/>
          </p:cNvSpPr>
          <p:nvPr/>
        </p:nvSpPr>
        <p:spPr>
          <a:xfrm>
            <a:off x="214902" y="3035175"/>
            <a:ext cx="3195955"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s</a:t>
            </a:r>
            <a:r>
              <a:rPr lang="en-US" sz="3200" dirty="0" err="1" smtClean="0">
                <a:latin typeface="Helvetica Neue Thin" charset="0"/>
                <a:ea typeface="Helvetica Neue Thin" charset="0"/>
                <a:cs typeface="Helvetica Neue Thin" charset="0"/>
              </a:rPr>
              <a:t>eleção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d</a:t>
            </a:r>
            <a:r>
              <a:rPr lang="en-US" sz="3200" dirty="0" err="1" smtClean="0">
                <a:latin typeface="Helvetica Neue Thin" charset="0"/>
                <a:ea typeface="Helvetica Neue Thin" charset="0"/>
                <a:cs typeface="Helvetica Neue Thin" charset="0"/>
              </a:rPr>
              <a:t>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genética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f</a:t>
            </a:r>
            <a:r>
              <a:rPr lang="en-US" sz="3200" dirty="0" err="1" smtClean="0">
                <a:latin typeface="Helvetica Neue Thin" charset="0"/>
                <a:ea typeface="Helvetica Neue Thin" charset="0"/>
                <a:cs typeface="Helvetica Neue Thin" charset="0"/>
              </a:rPr>
              <a:t>luxo</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gênico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942093"/>
              </a:buClr>
              <a:buFont typeface="Arial" charset="0"/>
              <a:buChar char="•"/>
            </a:pPr>
            <a:r>
              <a:rPr lang="en-US" sz="3200" dirty="0" err="1">
                <a:latin typeface="Helvetica Neue Thin" charset="0"/>
                <a:ea typeface="Helvetica Neue Thin" charset="0"/>
                <a:cs typeface="Helvetica Neue Thin" charset="0"/>
              </a:rPr>
              <a:t>m</a:t>
            </a:r>
            <a:r>
              <a:rPr lang="en-US" sz="3200" dirty="0" err="1" smtClean="0">
                <a:latin typeface="Helvetica Neue Thin" charset="0"/>
                <a:ea typeface="Helvetica Neue Thin" charset="0"/>
                <a:cs typeface="Helvetica Neue Thin" charset="0"/>
              </a:rPr>
              <a:t>utação</a:t>
            </a:r>
            <a:endParaRPr lang="en-US" sz="3200" dirty="0" smtClean="0">
              <a:latin typeface="Helvetica Neue Thin" charset="0"/>
              <a:ea typeface="Helvetica Neue Thin" charset="0"/>
              <a:cs typeface="Helvetica Neue Thin" charset="0"/>
            </a:endParaRPr>
          </a:p>
        </p:txBody>
      </p:sp>
      <p:sp>
        <p:nvSpPr>
          <p:cNvPr id="20" name="Freeform: Shape 11"/>
          <p:cNvSpPr/>
          <p:nvPr/>
        </p:nvSpPr>
        <p:spPr>
          <a:xfrm>
            <a:off x="4562497"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1" name="Freeform: Shape 11"/>
          <p:cNvSpPr/>
          <p:nvPr/>
        </p:nvSpPr>
        <p:spPr>
          <a:xfrm>
            <a:off x="3905600"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2" name="Freeform: Shape 11"/>
          <p:cNvSpPr/>
          <p:nvPr/>
        </p:nvSpPr>
        <p:spPr>
          <a:xfrm>
            <a:off x="5219394"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3" name="Freeform: Shape 11"/>
          <p:cNvSpPr/>
          <p:nvPr/>
        </p:nvSpPr>
        <p:spPr>
          <a:xfrm>
            <a:off x="5877199" y="3213440"/>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chemeClr val="accent4"/>
          </a:solidFill>
          <a:ln w="0">
            <a:solidFill>
              <a:schemeClr val="accent4"/>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4" name="Freeform: Shape 11"/>
          <p:cNvSpPr/>
          <p:nvPr/>
        </p:nvSpPr>
        <p:spPr>
          <a:xfrm>
            <a:off x="4562497"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5" name="Freeform: Shape 11"/>
          <p:cNvSpPr/>
          <p:nvPr/>
        </p:nvSpPr>
        <p:spPr>
          <a:xfrm>
            <a:off x="5877199"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6" name="Freeform: Shape 11"/>
          <p:cNvSpPr/>
          <p:nvPr/>
        </p:nvSpPr>
        <p:spPr>
          <a:xfrm>
            <a:off x="3908831"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7" name="Freeform: Shape 11"/>
          <p:cNvSpPr/>
          <p:nvPr/>
        </p:nvSpPr>
        <p:spPr>
          <a:xfrm>
            <a:off x="390514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29" name="Freeform: Shape 11"/>
          <p:cNvSpPr/>
          <p:nvPr/>
        </p:nvSpPr>
        <p:spPr>
          <a:xfrm>
            <a:off x="5221706" y="5062328"/>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0" name="Freeform: Shape 11"/>
          <p:cNvSpPr/>
          <p:nvPr/>
        </p:nvSpPr>
        <p:spPr>
          <a:xfrm>
            <a:off x="6534096" y="3213439"/>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CC9966"/>
          </a:solidFill>
          <a:ln w="0">
            <a:solidFill>
              <a:srgbClr val="CC9966"/>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1" name="Freeform: Shape 11"/>
          <p:cNvSpPr/>
          <p:nvPr/>
        </p:nvSpPr>
        <p:spPr>
          <a:xfrm>
            <a:off x="7190993" y="3829736"/>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703103"/>
          </a:solidFill>
          <a:ln w="0">
            <a:solidFill>
              <a:srgbClr val="703103"/>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2" name="Freeform: Shape 11"/>
          <p:cNvSpPr/>
          <p:nvPr/>
        </p:nvSpPr>
        <p:spPr>
          <a:xfrm>
            <a:off x="6534096" y="4446032"/>
            <a:ext cx="528480" cy="528840"/>
          </a:xfrm>
          <a:custGeom>
            <a:avLst/>
            <a:gdLst>
              <a:gd name="f0" fmla="val 10800000"/>
              <a:gd name="f1" fmla="val 5400000"/>
              <a:gd name="f2" fmla="val 180"/>
              <a:gd name="f3" fmla="val w"/>
              <a:gd name="f4" fmla="val h"/>
              <a:gd name="f5" fmla="*/ 5419351 1 1725033"/>
              <a:gd name="f6" fmla="*/ 10800 10800 1"/>
              <a:gd name="f7" fmla="+- 0 0 0"/>
              <a:gd name="f8" fmla="+- 0 0 360"/>
              <a:gd name="f9" fmla="val 10800"/>
              <a:gd name="f10" fmla="*/ f3 1 21600"/>
              <a:gd name="f11" fmla="*/ f4 1 21600"/>
              <a:gd name="f12" fmla="*/ 0 f5 1"/>
              <a:gd name="f13" fmla="*/ f7 f0 1"/>
              <a:gd name="f14" fmla="*/ f8 f0 1"/>
              <a:gd name="f15" fmla="*/ 3163 f10 1"/>
              <a:gd name="f16" fmla="*/ 18437 f10 1"/>
              <a:gd name="f17" fmla="*/ 18437 f11 1"/>
              <a:gd name="f18" fmla="*/ 3163 f11 1"/>
              <a:gd name="f19" fmla="*/ f12 1 f2"/>
              <a:gd name="f20" fmla="*/ f13 1 f2"/>
              <a:gd name="f21" fmla="*/ f14 1 f2"/>
              <a:gd name="f22" fmla="*/ 10800 f10 1"/>
              <a:gd name="f23" fmla="*/ 0 f11 1"/>
              <a:gd name="f24" fmla="*/ 0 f10 1"/>
              <a:gd name="f25" fmla="*/ 10800 f11 1"/>
              <a:gd name="f26" fmla="*/ 21600 f11 1"/>
              <a:gd name="f27" fmla="*/ 21600 f10 1"/>
              <a:gd name="f28" fmla="+- 0 0 f19"/>
              <a:gd name="f29" fmla="+- f20 0 f1"/>
              <a:gd name="f30" fmla="+- f21 0 f1"/>
              <a:gd name="f31" fmla="*/ f28 f0 1"/>
              <a:gd name="f32" fmla="+- f30 0 f29"/>
              <a:gd name="f33" fmla="*/ f31 1 f5"/>
              <a:gd name="f34" fmla="+- f33 0 f1"/>
              <a:gd name="f35" fmla="cos 1 f34"/>
              <a:gd name="f36" fmla="sin 1 f34"/>
              <a:gd name="f37" fmla="+- 0 0 f35"/>
              <a:gd name="f38" fmla="+- 0 0 f36"/>
              <a:gd name="f39" fmla="*/ 10800 f37 1"/>
              <a:gd name="f40" fmla="*/ 10800 f38 1"/>
              <a:gd name="f41" fmla="*/ f39 f39 1"/>
              <a:gd name="f42" fmla="*/ f40 f40 1"/>
              <a:gd name="f43" fmla="+- f41 f42 0"/>
              <a:gd name="f44" fmla="sqrt f43"/>
              <a:gd name="f45" fmla="*/ f6 1 f44"/>
              <a:gd name="f46" fmla="*/ f37 f45 1"/>
              <a:gd name="f47" fmla="*/ f38 f45 1"/>
              <a:gd name="f48" fmla="+- 10800 0 f46"/>
              <a:gd name="f49" fmla="+- 10800 0 f47"/>
            </a:gdLst>
            <a:ahLst/>
            <a:cxnLst>
              <a:cxn ang="3cd4">
                <a:pos x="hc" y="t"/>
              </a:cxn>
              <a:cxn ang="0">
                <a:pos x="r" y="vc"/>
              </a:cxn>
              <a:cxn ang="cd4">
                <a:pos x="hc" y="b"/>
              </a:cxn>
              <a:cxn ang="cd2">
                <a:pos x="l" y="vc"/>
              </a:cxn>
              <a:cxn ang="f29">
                <a:pos x="f22" y="f23"/>
              </a:cxn>
              <a:cxn ang="f29">
                <a:pos x="f15" y="f18"/>
              </a:cxn>
              <a:cxn ang="f29">
                <a:pos x="f24" y="f25"/>
              </a:cxn>
              <a:cxn ang="f29">
                <a:pos x="f15" y="f17"/>
              </a:cxn>
              <a:cxn ang="f29">
                <a:pos x="f22" y="f26"/>
              </a:cxn>
              <a:cxn ang="f29">
                <a:pos x="f16" y="f17"/>
              </a:cxn>
              <a:cxn ang="f29">
                <a:pos x="f27" y="f25"/>
              </a:cxn>
              <a:cxn ang="f29">
                <a:pos x="f16" y="f18"/>
              </a:cxn>
            </a:cxnLst>
            <a:rect l="f15" t="f18" r="f16" b="f17"/>
            <a:pathLst>
              <a:path w="21600" h="21600">
                <a:moveTo>
                  <a:pt x="f48" y="f49"/>
                </a:moveTo>
                <a:arcTo wR="f9" hR="f9" stAng="f29" swAng="f32"/>
                <a:close/>
              </a:path>
            </a:pathLst>
          </a:custGeom>
          <a:solidFill>
            <a:srgbClr val="B5CE1E"/>
          </a:solidFill>
          <a:ln w="0">
            <a:solidFill>
              <a:srgbClr val="B5CE1E"/>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3" name="Freeform: Shape 20"/>
          <p:cNvSpPr/>
          <p:nvPr/>
        </p:nvSpPr>
        <p:spPr>
          <a:xfrm>
            <a:off x="587103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4" name="Freeform: Shape 20"/>
          <p:cNvSpPr/>
          <p:nvPr/>
        </p:nvSpPr>
        <p:spPr>
          <a:xfrm>
            <a:off x="7190993" y="4447730"/>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35" name="Freeform: Shape 20"/>
          <p:cNvSpPr/>
          <p:nvPr/>
        </p:nvSpPr>
        <p:spPr>
          <a:xfrm>
            <a:off x="7196801" y="506232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4" name="Title 1"/>
          <p:cNvSpPr txBox="1">
            <a:spLocks/>
          </p:cNvSpPr>
          <p:nvPr/>
        </p:nvSpPr>
        <p:spPr>
          <a:xfrm>
            <a:off x="4861445" y="985923"/>
            <a:ext cx="2126580" cy="153824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buFont typeface="Arial" charset="0"/>
              <a:buChar char="•"/>
            </a:pPr>
            <a:r>
              <a:rPr lang="en-US" sz="2400" dirty="0" err="1" smtClean="0">
                <a:latin typeface="Helvetica Neue Thin" charset="0"/>
                <a:ea typeface="Helvetica Neue Thin" charset="0"/>
                <a:cs typeface="Helvetica Neue Thin" charset="0"/>
              </a:rPr>
              <a:t>abundância</a:t>
            </a:r>
            <a:endParaRPr lang="en-US" sz="2400" dirty="0">
              <a:latin typeface="Helvetica Neue Thin" charset="0"/>
              <a:ea typeface="Helvetica Neue Thin" charset="0"/>
              <a:cs typeface="Helvetica Neue Thin" charset="0"/>
            </a:endParaRPr>
          </a:p>
          <a:p>
            <a:pPr marL="457200" indent="-457200">
              <a:buFont typeface="Arial" charset="0"/>
              <a:buChar char="•"/>
            </a:pPr>
            <a:r>
              <a:rPr lang="en-US" sz="2400" dirty="0" err="1" smtClean="0">
                <a:latin typeface="Helvetica Neue Thin" charset="0"/>
                <a:ea typeface="Helvetica Neue Thin" charset="0"/>
                <a:cs typeface="Helvetica Neue Thin" charset="0"/>
              </a:rPr>
              <a:t>recurso</a:t>
            </a:r>
            <a:endParaRPr lang="en-US" sz="2400" dirty="0">
              <a:latin typeface="Helvetica Neue Thin" charset="0"/>
              <a:ea typeface="Helvetica Neue Thin" charset="0"/>
              <a:cs typeface="Helvetica Neue Thin" charset="0"/>
            </a:endParaRPr>
          </a:p>
        </p:txBody>
      </p:sp>
      <p:sp>
        <p:nvSpPr>
          <p:cNvPr id="45" name="Freeform: Shape 20"/>
          <p:cNvSpPr/>
          <p:nvPr/>
        </p:nvSpPr>
        <p:spPr>
          <a:xfrm>
            <a:off x="7201330"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6" name="Freeform: Shape 20"/>
          <p:cNvSpPr/>
          <p:nvPr/>
        </p:nvSpPr>
        <p:spPr>
          <a:xfrm>
            <a:off x="3904786"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1"/>
          </a:solidFill>
          <a:ln w="0">
            <a:solidFill>
              <a:schemeClr val="accent1">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7" name="Freeform: Shape 20"/>
          <p:cNvSpPr/>
          <p:nvPr/>
        </p:nvSpPr>
        <p:spPr>
          <a:xfrm>
            <a:off x="5223239" y="321138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8" name="Freeform: Shape 20"/>
          <p:cNvSpPr/>
          <p:nvPr/>
        </p:nvSpPr>
        <p:spPr>
          <a:xfrm>
            <a:off x="5877199"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9" name="Freeform: Shape 20"/>
          <p:cNvSpPr/>
          <p:nvPr/>
        </p:nvSpPr>
        <p:spPr>
          <a:xfrm>
            <a:off x="6531616"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0" name="Freeform: Shape 20"/>
          <p:cNvSpPr/>
          <p:nvPr/>
        </p:nvSpPr>
        <p:spPr>
          <a:xfrm>
            <a:off x="4562317" y="3829556"/>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1" name="Freeform: Shape 20"/>
          <p:cNvSpPr/>
          <p:nvPr/>
        </p:nvSpPr>
        <p:spPr>
          <a:xfrm>
            <a:off x="4583842"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rgbClr val="990000"/>
          </a:solidFill>
          <a:ln w="0">
            <a:solidFill>
              <a:srgbClr val="990000">
                <a:alpha val="30000"/>
              </a:srgb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2" name="Freeform: Shape 20"/>
          <p:cNvSpPr/>
          <p:nvPr/>
        </p:nvSpPr>
        <p:spPr>
          <a:xfrm>
            <a:off x="6531436" y="5062148"/>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5"/>
          </a:solidFill>
          <a:ln w="0">
            <a:solidFill>
              <a:schemeClr val="accent5">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54" name="Freeform: Shape 20"/>
          <p:cNvSpPr/>
          <p:nvPr/>
        </p:nvSpPr>
        <p:spPr>
          <a:xfrm>
            <a:off x="5216163" y="4445852"/>
            <a:ext cx="528840" cy="529200"/>
          </a:xfrm>
          <a:custGeom>
            <a:avLst>
              <a:gd name="f0" fmla="val 3600"/>
            </a:avLst>
            <a:gdLst>
              <a:gd name="f1" fmla="val 10800000"/>
              <a:gd name="f2" fmla="val 5400000"/>
              <a:gd name="f3" fmla="val 16200000"/>
              <a:gd name="f4" fmla="val w"/>
              <a:gd name="f5" fmla="val h"/>
              <a:gd name="f6" fmla="val ss"/>
              <a:gd name="f7" fmla="val 0"/>
              <a:gd name="f8" fmla="*/ 5419351 1 1725033"/>
              <a:gd name="f9" fmla="val 45"/>
              <a:gd name="f10" fmla="val 10800"/>
              <a:gd name="f11" fmla="val -2147483647"/>
              <a:gd name="f12" fmla="val 2147483647"/>
              <a:gd name="f13" fmla="abs f4"/>
              <a:gd name="f14" fmla="abs f5"/>
              <a:gd name="f15" fmla="abs f6"/>
              <a:gd name="f16" fmla="*/ f8 1 180"/>
              <a:gd name="f17" fmla="pin 0 f0 10800"/>
              <a:gd name="f18" fmla="+- 0 0 f2"/>
              <a:gd name="f19" fmla="?: f13 f4 1"/>
              <a:gd name="f20" fmla="?: f14 f5 1"/>
              <a:gd name="f21" fmla="?: f15 f6 1"/>
              <a:gd name="f22" fmla="*/ f9 f16 1"/>
              <a:gd name="f23" fmla="+- f7 f17 0"/>
              <a:gd name="f24" fmla="*/ f19 1 21600"/>
              <a:gd name="f25" fmla="*/ f20 1 21600"/>
              <a:gd name="f26" fmla="*/ 21600 f19 1"/>
              <a:gd name="f27" fmla="*/ 21600 f20 1"/>
              <a:gd name="f28" fmla="+- 0 0 f22"/>
              <a:gd name="f29" fmla="min f25 f24"/>
              <a:gd name="f30" fmla="*/ f26 1 f21"/>
              <a:gd name="f31" fmla="*/ f27 1 f21"/>
              <a:gd name="f32" fmla="*/ f28 f1 1"/>
              <a:gd name="f33" fmla="*/ f32 1 f8"/>
              <a:gd name="f34" fmla="+- f31 0 f17"/>
              <a:gd name="f35" fmla="+- f30 0 f17"/>
              <a:gd name="f36" fmla="*/ f17 f29 1"/>
              <a:gd name="f37" fmla="*/ f7 f29 1"/>
              <a:gd name="f38" fmla="*/ f23 f29 1"/>
              <a:gd name="f39" fmla="*/ f31 f29 1"/>
              <a:gd name="f40" fmla="*/ f30 f29 1"/>
              <a:gd name="f41" fmla="+- f33 0 f2"/>
              <a:gd name="f42" fmla="+- f37 0 f38"/>
              <a:gd name="f43" fmla="+- f38 0 f37"/>
              <a:gd name="f44" fmla="*/ f34 f29 1"/>
              <a:gd name="f45" fmla="*/ f35 f29 1"/>
              <a:gd name="f46" fmla="cos 1 f41"/>
              <a:gd name="f47" fmla="abs f42"/>
              <a:gd name="f48" fmla="abs f43"/>
              <a:gd name="f49" fmla="?: f42 f18 f2"/>
              <a:gd name="f50" fmla="?: f42 f2 f18"/>
              <a:gd name="f51" fmla="?: f42 f3 f2"/>
              <a:gd name="f52" fmla="?: f42 f2 f3"/>
              <a:gd name="f53" fmla="+- f39 0 f44"/>
              <a:gd name="f54" fmla="?: f43 f18 f2"/>
              <a:gd name="f55" fmla="?: f43 f2 f18"/>
              <a:gd name="f56" fmla="+- f40 0 f45"/>
              <a:gd name="f57" fmla="+- f44 0 f39"/>
              <a:gd name="f58" fmla="+- f45 0 f40"/>
              <a:gd name="f59" fmla="?: f42 0 f1"/>
              <a:gd name="f60" fmla="?: f42 f1 0"/>
              <a:gd name="f61" fmla="+- 0 0 f46"/>
              <a:gd name="f62" fmla="?: f42 f52 f51"/>
              <a:gd name="f63" fmla="?: f42 f51 f52"/>
              <a:gd name="f64" fmla="?: f43 f50 f49"/>
              <a:gd name="f65" fmla="abs f53"/>
              <a:gd name="f66" fmla="?: f53 0 f1"/>
              <a:gd name="f67" fmla="?: f53 f1 0"/>
              <a:gd name="f68" fmla="?: f53 f54 f55"/>
              <a:gd name="f69" fmla="abs f56"/>
              <a:gd name="f70" fmla="abs f57"/>
              <a:gd name="f71" fmla="?: f56 f18 f2"/>
              <a:gd name="f72" fmla="?: f56 f2 f18"/>
              <a:gd name="f73" fmla="?: f56 f3 f2"/>
              <a:gd name="f74" fmla="?: f56 f2 f3"/>
              <a:gd name="f75" fmla="abs f58"/>
              <a:gd name="f76" fmla="?: f58 f18 f2"/>
              <a:gd name="f77" fmla="?: f58 f2 f18"/>
              <a:gd name="f78" fmla="?: f58 f60 f59"/>
              <a:gd name="f79" fmla="?: f58 f59 f60"/>
              <a:gd name="f80" fmla="*/ f17 f61 1"/>
              <a:gd name="f81" fmla="?: f43 f63 f62"/>
              <a:gd name="f82" fmla="?: f43 f67 f66"/>
              <a:gd name="f83" fmla="?: f43 f66 f67"/>
              <a:gd name="f84" fmla="?: f56 f74 f73"/>
              <a:gd name="f85" fmla="?: f56 f73 f74"/>
              <a:gd name="f86" fmla="?: f57 f72 f71"/>
              <a:gd name="f87" fmla="?: f42 f78 f79"/>
              <a:gd name="f88" fmla="?: f42 f76 f77"/>
              <a:gd name="f89" fmla="*/ f80 3163 1"/>
              <a:gd name="f90" fmla="?: f53 f82 f83"/>
              <a:gd name="f91" fmla="?: f57 f85 f84"/>
              <a:gd name="f92" fmla="*/ f89 1 7636"/>
              <a:gd name="f93" fmla="+- f7 f92 0"/>
              <a:gd name="f94" fmla="+- f30 0 f92"/>
              <a:gd name="f95" fmla="+- f31 0 f92"/>
              <a:gd name="f96" fmla="*/ f93 f29 1"/>
              <a:gd name="f97" fmla="*/ f94 f29 1"/>
              <a:gd name="f98" fmla="*/ f95 f29 1"/>
            </a:gdLst>
            <a:ahLst>
              <a:ahXY gdRefX="f0" minX="f7" maxX="f10">
                <a:pos x="f36" y="f37"/>
              </a:ahXY>
            </a:ahLst>
            <a:cxnLst>
              <a:cxn ang="3cd4">
                <a:pos x="hc" y="t"/>
              </a:cxn>
              <a:cxn ang="0">
                <a:pos x="r" y="vc"/>
              </a:cxn>
              <a:cxn ang="cd4">
                <a:pos x="hc" y="b"/>
              </a:cxn>
              <a:cxn ang="cd2">
                <a:pos x="l" y="vc"/>
              </a:cxn>
            </a:cxnLst>
            <a:rect l="f96" t="f96" r="f97" b="f98"/>
            <a:pathLst>
              <a:path>
                <a:moveTo>
                  <a:pt x="f38" y="f37"/>
                </a:moveTo>
                <a:arcTo wR="f47" hR="f48" stAng="f81" swAng="f64"/>
                <a:lnTo>
                  <a:pt x="f37" y="f44"/>
                </a:lnTo>
                <a:arcTo wR="f48" hR="f65" stAng="f90" swAng="f68"/>
                <a:lnTo>
                  <a:pt x="f45" y="f39"/>
                </a:lnTo>
                <a:arcTo wR="f69" hR="f70" stAng="f91" swAng="f86"/>
                <a:lnTo>
                  <a:pt x="f40" y="f38"/>
                </a:lnTo>
                <a:arcTo wR="f75" hR="f47" stAng="f87" swAng="f88"/>
                <a:close/>
              </a:path>
            </a:pathLst>
          </a:custGeom>
          <a:solidFill>
            <a:schemeClr val="accent4"/>
          </a:solidFill>
          <a:ln w="0">
            <a:solidFill>
              <a:schemeClr val="accent4">
                <a:alpha val="30000"/>
              </a:schemeClr>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1" name="Freeform: Shape 177"/>
          <p:cNvSpPr/>
          <p:nvPr/>
        </p:nvSpPr>
        <p:spPr>
          <a:xfrm>
            <a:off x="7483693" y="2452966"/>
            <a:ext cx="576000" cy="576000"/>
          </a:xfrm>
          <a:custGeom>
            <a:avLst/>
            <a:gdLst>
              <a:gd name="f0" fmla="val w"/>
              <a:gd name="f1" fmla="val h"/>
              <a:gd name="f2" fmla="val 0"/>
              <a:gd name="f3" fmla="val 640"/>
              <a:gd name="f4" fmla="val 861"/>
              <a:gd name="f5" fmla="val 233"/>
              <a:gd name="f6" fmla="val 221"/>
              <a:gd name="f7" fmla="val 293"/>
              <a:gd name="f8" fmla="val 506"/>
              <a:gd name="f9" fmla="val 12"/>
              <a:gd name="f10" fmla="val 367"/>
              <a:gd name="f11" fmla="val 29"/>
              <a:gd name="f12" fmla="val 406"/>
              <a:gd name="f13" fmla="val 431"/>
              <a:gd name="f14" fmla="val 347"/>
              <a:gd name="f15" fmla="val 145"/>
              <a:gd name="f16" fmla="val 645"/>
              <a:gd name="f17" fmla="val 99"/>
              <a:gd name="f18" fmla="val 520"/>
              <a:gd name="f19" fmla="val 326"/>
              <a:gd name="f20" fmla="val 765"/>
              <a:gd name="f21" fmla="val 209"/>
              <a:gd name="f22" fmla="val 711"/>
              <a:gd name="f23" fmla="*/ f0 1 640"/>
              <a:gd name="f24" fmla="*/ f1 1 861"/>
              <a:gd name="f25" fmla="*/ 257 f23 1"/>
              <a:gd name="f26" fmla="*/ 414 f23 1"/>
              <a:gd name="f27" fmla="*/ 566 f24 1"/>
              <a:gd name="f28" fmla="*/ 295 f24 1"/>
            </a:gdLst>
            <a:ahLst/>
            <a:cxnLst>
              <a:cxn ang="3cd4">
                <a:pos x="hc" y="t"/>
              </a:cxn>
              <a:cxn ang="0">
                <a:pos x="r" y="vc"/>
              </a:cxn>
              <a:cxn ang="cd4">
                <a:pos x="hc" y="b"/>
              </a:cxn>
              <a:cxn ang="cd2">
                <a:pos x="l" y="vc"/>
              </a:cxn>
            </a:cxnLst>
            <a:rect l="f25" t="f28" r="f26" b="f27"/>
            <a:pathLst>
              <a:path w="640" h="861">
                <a:moveTo>
                  <a:pt x="f3" y="f5"/>
                </a:moveTo>
                <a:lnTo>
                  <a:pt x="f6" y="f7"/>
                </a:lnTo>
                <a:lnTo>
                  <a:pt x="f8" y="f9"/>
                </a:lnTo>
                <a:lnTo>
                  <a:pt x="f10" y="f2"/>
                </a:lnTo>
                <a:lnTo>
                  <a:pt x="f11" y="f12"/>
                </a:lnTo>
                <a:lnTo>
                  <a:pt x="f13" y="f14"/>
                </a:lnTo>
                <a:lnTo>
                  <a:pt x="f15" y="f16"/>
                </a:lnTo>
                <a:lnTo>
                  <a:pt x="f17" y="f18"/>
                </a:lnTo>
                <a:lnTo>
                  <a:pt x="f2" y="f4"/>
                </a:lnTo>
                <a:lnTo>
                  <a:pt x="f19" y="f20"/>
                </a:lnTo>
                <a:lnTo>
                  <a:pt x="f21" y="f22"/>
                </a:lnTo>
                <a:lnTo>
                  <a:pt x="f3" y="f5"/>
                </a:lnTo>
                <a:lnTo>
                  <a:pt x="f3" y="f5"/>
                </a:lnTo>
                <a:close/>
              </a:path>
            </a:pathLst>
          </a:custGeom>
          <a:solidFill>
            <a:srgbClr val="000000"/>
          </a:solidFill>
          <a:ln w="0">
            <a:solidFill>
              <a:srgbClr val="000000"/>
            </a:solidFill>
            <a:prstDash val="solid"/>
          </a:ln>
        </p:spPr>
        <p:txBody>
          <a:bodyPr vert="horz" wrap="none" lIns="90000" tIns="45000" rIns="90000" bIns="45000" anchor="ctr" anchorCtr="0" compatLnSpc="0">
            <a:noAutofit/>
          </a:bodyPr>
          <a:lstStyle/>
          <a:p>
            <a:pPr hangingPunct="0"/>
            <a:endParaRPr lang="pt-BR">
              <a:latin typeface="Arial" pitchFamily="18"/>
              <a:ea typeface="Arial Unicode MS" pitchFamily="2"/>
              <a:cs typeface="Arial Unicode MS" pitchFamily="2"/>
            </a:endParaRPr>
          </a:p>
        </p:txBody>
      </p:sp>
      <p:sp>
        <p:nvSpPr>
          <p:cNvPr id="42" name="Title 1"/>
          <p:cNvSpPr txBox="1">
            <a:spLocks/>
          </p:cNvSpPr>
          <p:nvPr/>
        </p:nvSpPr>
        <p:spPr>
          <a:xfrm>
            <a:off x="8211736" y="3035175"/>
            <a:ext cx="3786049" cy="3423466"/>
          </a:xfrm>
          <a:prstGeom prst="rect">
            <a:avLst/>
          </a:prstGeom>
        </p:spPr>
        <p:txBody>
          <a:bodyPr vert="horz" lIns="91440" tIns="45720" rIns="91440" bIns="45720" rtlCol="0" anchor="t">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457200" indent="-457200">
              <a:lnSpc>
                <a:spcPct val="120000"/>
              </a:lnSpc>
              <a:spcAft>
                <a:spcPts val="600"/>
              </a:spcAft>
              <a:buClr>
                <a:srgbClr val="009193"/>
              </a:buClr>
              <a:buFont typeface="Arial" charset="0"/>
              <a:buChar char="•"/>
            </a:pPr>
            <a:r>
              <a:rPr lang="en-US" sz="3200" dirty="0" err="1">
                <a:latin typeface="Helvetica Neue Thin" charset="0"/>
                <a:ea typeface="Helvetica Neue Thin" charset="0"/>
                <a:cs typeface="Helvetica Neue Thin" charset="0"/>
              </a:rPr>
              <a:t>filtragem</a:t>
            </a:r>
            <a:r>
              <a:rPr lang="en-US" sz="3200" dirty="0">
                <a:latin typeface="Helvetica Neue Thin" charset="0"/>
                <a:ea typeface="Helvetica Neue Thin" charset="0"/>
                <a:cs typeface="Helvetica Neue Thin" charset="0"/>
              </a:rPr>
              <a:t> </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deriva</a:t>
            </a:r>
            <a:r>
              <a:rPr lang="en-US" sz="3200" dirty="0" smtClean="0">
                <a:latin typeface="Helvetica Neue Thin" charset="0"/>
                <a:ea typeface="Helvetica Neue Thin" charset="0"/>
                <a:cs typeface="Helvetica Neue Thin" charset="0"/>
              </a:rPr>
              <a:t> </a:t>
            </a:r>
            <a:r>
              <a:rPr lang="en-US" sz="3200" dirty="0" err="1" smtClean="0">
                <a:latin typeface="Helvetica Neue Thin" charset="0"/>
                <a:ea typeface="Helvetica Neue Thin" charset="0"/>
                <a:cs typeface="Helvetica Neue Thin" charset="0"/>
              </a:rPr>
              <a:t>ecológica</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migração</a:t>
            </a:r>
            <a:endParaRPr lang="en-US" sz="3200" dirty="0" smtClean="0">
              <a:latin typeface="Helvetica Neue Thin" charset="0"/>
              <a:ea typeface="Helvetica Neue Thin" charset="0"/>
              <a:cs typeface="Helvetica Neue Thin" charset="0"/>
            </a:endParaRPr>
          </a:p>
          <a:p>
            <a:pPr marL="457200" indent="-457200">
              <a:lnSpc>
                <a:spcPct val="120000"/>
              </a:lnSpc>
              <a:spcAft>
                <a:spcPts val="600"/>
              </a:spcAft>
              <a:buClr>
                <a:srgbClr val="009193"/>
              </a:buClr>
              <a:buFont typeface="Arial" charset="0"/>
              <a:buChar char="•"/>
            </a:pPr>
            <a:r>
              <a:rPr lang="en-US" sz="3200" dirty="0" err="1" smtClean="0">
                <a:latin typeface="Helvetica Neue Thin" charset="0"/>
                <a:ea typeface="Helvetica Neue Thin" charset="0"/>
                <a:cs typeface="Helvetica Neue Thin" charset="0"/>
              </a:rPr>
              <a:t>especiação</a:t>
            </a:r>
            <a:endParaRPr lang="en-US" sz="3200" dirty="0" smtClean="0">
              <a:latin typeface="Helvetica Neue Thin" charset="0"/>
              <a:ea typeface="Helvetica Neue Thin" charset="0"/>
              <a:cs typeface="Helvetica Neue Thin" charset="0"/>
            </a:endParaRPr>
          </a:p>
        </p:txBody>
      </p:sp>
    </p:spTree>
    <p:extLst>
      <p:ext uri="{BB962C8B-B14F-4D97-AF65-F5344CB8AC3E}">
        <p14:creationId xmlns:p14="http://schemas.microsoft.com/office/powerpoint/2010/main" val="2032322566"/>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Yellow">
      <a:dk1>
        <a:sysClr val="windowText" lastClr="000000"/>
      </a:dk1>
      <a:lt1>
        <a:sysClr val="window" lastClr="FFFFFF"/>
      </a:lt1>
      <a:dk2>
        <a:srgbClr val="39302A"/>
      </a:dk2>
      <a:lt2>
        <a:srgbClr val="E5DEDB"/>
      </a:lt2>
      <a:accent1>
        <a:srgbClr val="FFCA08"/>
      </a:accent1>
      <a:accent2>
        <a:srgbClr val="F8931D"/>
      </a:accent2>
      <a:accent3>
        <a:srgbClr val="CE8D3E"/>
      </a:accent3>
      <a:accent4>
        <a:srgbClr val="EC7016"/>
      </a:accent4>
      <a:accent5>
        <a:srgbClr val="E64823"/>
      </a:accent5>
      <a:accent6>
        <a:srgbClr val="9C6A6A"/>
      </a:accent6>
      <a:hlink>
        <a:srgbClr val="2998E3"/>
      </a:hlink>
      <a:folHlink>
        <a:srgbClr val="7F723D"/>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9050</TotalTime>
  <Words>8080</Words>
  <Application>Microsoft Macintosh PowerPoint</Application>
  <PresentationFormat>Widescreen</PresentationFormat>
  <Paragraphs>3334</Paragraphs>
  <Slides>427</Slides>
  <Notes>97</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427</vt:i4>
      </vt:variant>
    </vt:vector>
  </HeadingPairs>
  <TitlesOfParts>
    <vt:vector size="435" baseType="lpstr">
      <vt:lpstr>Arial Unicode MS</vt:lpstr>
      <vt:lpstr>Calibri</vt:lpstr>
      <vt:lpstr>Calibri Light</vt:lpstr>
      <vt:lpstr>Helvetica Neue</vt:lpstr>
      <vt:lpstr>Helvetica Neue Condensed</vt:lpstr>
      <vt:lpstr>Helvetica Neue Thin</vt:lpstr>
      <vt:lpstr>Arial</vt:lpstr>
      <vt:lpstr>Office Theme</vt:lpstr>
      <vt:lpstr>Efeito do distúrbio nas estratégias de vida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PowerPoint Presentation</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modelo baseado em indivíduo</vt:lpstr>
      <vt:lpstr>PowerPoint Presentation</vt:lpstr>
      <vt:lpstr>modelo baseado em indivíduo</vt:lpstr>
      <vt:lpstr>modelo baseado em indivíduo</vt:lpstr>
      <vt:lpstr>modelo baseado em indivíduo</vt:lpstr>
      <vt:lpstr>modelo baseado em indivíduo</vt:lpstr>
      <vt:lpstr>modelo baseado em indivíduo</vt:lpstr>
      <vt:lpstr>processos possíveis</vt:lpstr>
      <vt:lpstr>processos possíveis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cenários simulados</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variáveis de interesse</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variável preditora</vt:lpstr>
      <vt:lpstr>análise dos dados</vt:lpstr>
      <vt:lpstr>modelos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seleção de modelos</vt:lpstr>
      <vt:lpstr>PowerPoint Presentation</vt:lpstr>
      <vt:lpstr>PowerPoint Presentation</vt:lpstr>
      <vt:lpstr>PowerPoint Presentation</vt:lpstr>
      <vt:lpstr>logístico</vt:lpstr>
      <vt:lpstr>logístico</vt:lpstr>
      <vt:lpstr>logístico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logístico</vt:lpstr>
      <vt:lpstr>logístico</vt:lpstr>
      <vt:lpstr>logístico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Michaelis-Menten</vt:lpstr>
      <vt:lpstr>Michaelis-Menten</vt:lpstr>
      <vt:lpstr>Michaelis-Menten</vt:lpstr>
      <vt:lpstr>Michaelis-Menten</vt:lpstr>
      <vt:lpstr>Michaelis-Menten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Michaelis-Menten</vt:lpstr>
      <vt:lpstr>Michaelis-Menten</vt:lpstr>
      <vt:lpstr>Michaelis-Menten</vt:lpstr>
      <vt:lpstr>Michaelis-Menten</vt:lpstr>
      <vt:lpstr>PowerPoint Presentation</vt:lpstr>
      <vt:lpstr>PowerPoint Presentation</vt:lpstr>
      <vt:lpstr>PowerPoint Presentation</vt:lpstr>
      <vt:lpstr>Michaelis-Menten</vt:lpstr>
      <vt:lpstr>Michaelis-Menten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logístico</vt:lpstr>
      <vt:lpstr>logístico</vt:lpstr>
      <vt:lpstr>logístico</vt:lpstr>
      <vt:lpstr>logístico</vt:lpstr>
      <vt:lpstr>logístico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logístico</vt:lpstr>
      <vt:lpstr>logístico</vt:lpstr>
      <vt:lpstr>logístico</vt:lpstr>
      <vt:lpstr>logístico</vt:lpstr>
      <vt:lpstr>logístico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Ricker</vt:lpstr>
      <vt:lpstr>Ricker</vt:lpstr>
      <vt:lpstr>Ricker</vt:lpstr>
      <vt:lpstr>Ricker</vt:lpstr>
      <vt:lpstr>Ricker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LUISA NOVARA MONCLAR GONÇALVES</dc:creator>
  <cp:lastModifiedBy>LUISA NOVARA MONCLAR GONÇALVES</cp:lastModifiedBy>
  <cp:revision>948</cp:revision>
  <cp:lastPrinted>2017-08-22T20:09:14Z</cp:lastPrinted>
  <dcterms:created xsi:type="dcterms:W3CDTF">2017-08-06T14:56:34Z</dcterms:created>
  <dcterms:modified xsi:type="dcterms:W3CDTF">2017-08-24T01:14:58Z</dcterms:modified>
</cp:coreProperties>
</file>

<file path=docProps/thumbnail.jpeg>
</file>